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61" r:id="rId3"/>
    <p:sldId id="269" r:id="rId4"/>
    <p:sldId id="270" r:id="rId5"/>
    <p:sldId id="271" r:id="rId6"/>
    <p:sldId id="272" r:id="rId7"/>
    <p:sldId id="273" r:id="rId8"/>
    <p:sldId id="274" r:id="rId9"/>
    <p:sldId id="275" r:id="rId10"/>
    <p:sldId id="262" r:id="rId11"/>
    <p:sldId id="276" r:id="rId12"/>
    <p:sldId id="277" r:id="rId13"/>
    <p:sldId id="280" r:id="rId14"/>
    <p:sldId id="282" r:id="rId15"/>
  </p:sldIdLst>
  <p:sldSz cx="18288000" cy="10287000"/>
  <p:notesSz cx="6858000" cy="9144000"/>
  <p:embeddedFontLst>
    <p:embeddedFont>
      <p:font typeface="Archivo Black" panose="020B0604020202020204" charset="0"/>
      <p:regular r:id="rId17"/>
    </p:embeddedFont>
    <p:embeddedFont>
      <p:font typeface="Garet" panose="020B0604020202020204" charset="0"/>
      <p:regular r:id="rId18"/>
    </p:embeddedFont>
    <p:embeddedFont>
      <p:font typeface="Garet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E09B8-84DF-4243-8572-58B0A0762FC6}" v="131" dt="2025-08-07T10:46:06.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6" autoAdjust="0"/>
    <p:restoredTop sz="91978" autoAdjust="0"/>
  </p:normalViewPr>
  <p:slideViewPr>
    <p:cSldViewPr>
      <p:cViewPr>
        <p:scale>
          <a:sx n="66" d="100"/>
          <a:sy n="66" d="100"/>
        </p:scale>
        <p:origin x="38" y="-322"/>
      </p:cViewPr>
      <p:guideLst>
        <p:guide orient="horz" pos="2160"/>
        <p:guide pos="2880"/>
      </p:guideLst>
    </p:cSldViewPr>
  </p:slideViewPr>
  <p:outlineViewPr>
    <p:cViewPr>
      <p:scale>
        <a:sx n="50" d="100"/>
        <a:sy n="50" d="100"/>
      </p:scale>
      <p:origin x="0" y="-931"/>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 Pawar" userId="65395cb18f301b35" providerId="LiveId" clId="{227E09B8-84DF-4243-8572-58B0A0762FC6}"/>
    <pc:docChg chg="undo custSel addSld delSld modSld sldOrd">
      <pc:chgData name="Parth Pawar" userId="65395cb18f301b35" providerId="LiveId" clId="{227E09B8-84DF-4243-8572-58B0A0762FC6}" dt="2025-08-07T10:46:39.491" v="5908" actId="2696"/>
      <pc:docMkLst>
        <pc:docMk/>
      </pc:docMkLst>
      <pc:sldChg chg="addSp delSp modSp mod">
        <pc:chgData name="Parth Pawar" userId="65395cb18f301b35" providerId="LiveId" clId="{227E09B8-84DF-4243-8572-58B0A0762FC6}" dt="2025-08-07T01:02:21.678" v="5490" actId="1076"/>
        <pc:sldMkLst>
          <pc:docMk/>
          <pc:sldMk cId="0" sldId="256"/>
        </pc:sldMkLst>
        <pc:spChg chg="mod">
          <ac:chgData name="Parth Pawar" userId="65395cb18f301b35" providerId="LiveId" clId="{227E09B8-84DF-4243-8572-58B0A0762FC6}" dt="2025-08-06T14:26:38.597" v="657" actId="20577"/>
          <ac:spMkLst>
            <pc:docMk/>
            <pc:sldMk cId="0" sldId="256"/>
            <ac:spMk id="2" creationId="{00000000-0000-0000-0000-000000000000}"/>
          </ac:spMkLst>
        </pc:spChg>
        <pc:spChg chg="del mod">
          <ac:chgData name="Parth Pawar" userId="65395cb18f301b35" providerId="LiveId" clId="{227E09B8-84DF-4243-8572-58B0A0762FC6}" dt="2025-08-06T14:57:29.493" v="1601" actId="21"/>
          <ac:spMkLst>
            <pc:docMk/>
            <pc:sldMk cId="0" sldId="256"/>
            <ac:spMk id="3" creationId="{00000000-0000-0000-0000-000000000000}"/>
          </ac:spMkLst>
        </pc:spChg>
        <pc:spChg chg="del">
          <ac:chgData name="Parth Pawar" userId="65395cb18f301b35" providerId="LiveId" clId="{227E09B8-84DF-4243-8572-58B0A0762FC6}" dt="2025-08-06T13:48:38.195" v="9" actId="478"/>
          <ac:spMkLst>
            <pc:docMk/>
            <pc:sldMk cId="0" sldId="256"/>
            <ac:spMk id="4" creationId="{00000000-0000-0000-0000-000000000000}"/>
          </ac:spMkLst>
        </pc:spChg>
        <pc:spChg chg="mod">
          <ac:chgData name="Parth Pawar" userId="65395cb18f301b35" providerId="LiveId" clId="{227E09B8-84DF-4243-8572-58B0A0762FC6}" dt="2025-08-07T01:02:21.678" v="5490" actId="1076"/>
          <ac:spMkLst>
            <pc:docMk/>
            <pc:sldMk cId="0" sldId="256"/>
            <ac:spMk id="5" creationId="{00000000-0000-0000-0000-000000000000}"/>
          </ac:spMkLst>
        </pc:spChg>
        <pc:spChg chg="del mod">
          <ac:chgData name="Parth Pawar" userId="65395cb18f301b35" providerId="LiveId" clId="{227E09B8-84DF-4243-8572-58B0A0762FC6}" dt="2025-08-06T14:23:13.545" v="498"/>
          <ac:spMkLst>
            <pc:docMk/>
            <pc:sldMk cId="0" sldId="256"/>
            <ac:spMk id="6" creationId="{00000000-0000-0000-0000-000000000000}"/>
          </ac:spMkLst>
        </pc:spChg>
        <pc:spChg chg="del mod">
          <ac:chgData name="Parth Pawar" userId="65395cb18f301b35" providerId="LiveId" clId="{227E09B8-84DF-4243-8572-58B0A0762FC6}" dt="2025-08-06T14:23:13.540" v="488"/>
          <ac:spMkLst>
            <pc:docMk/>
            <pc:sldMk cId="0" sldId="256"/>
            <ac:spMk id="7" creationId="{00000000-0000-0000-0000-000000000000}"/>
          </ac:spMkLst>
        </pc:spChg>
        <pc:spChg chg="del mod">
          <ac:chgData name="Parth Pawar" userId="65395cb18f301b35" providerId="LiveId" clId="{227E09B8-84DF-4243-8572-58B0A0762FC6}" dt="2025-08-06T14:23:13.544" v="496"/>
          <ac:spMkLst>
            <pc:docMk/>
            <pc:sldMk cId="0" sldId="256"/>
            <ac:spMk id="8" creationId="{00000000-0000-0000-0000-000000000000}"/>
          </ac:spMkLst>
        </pc:spChg>
        <pc:spChg chg="del mod">
          <ac:chgData name="Parth Pawar" userId="65395cb18f301b35" providerId="LiveId" clId="{227E09B8-84DF-4243-8572-58B0A0762FC6}" dt="2025-08-06T14:23:13.541" v="490"/>
          <ac:spMkLst>
            <pc:docMk/>
            <pc:sldMk cId="0" sldId="256"/>
            <ac:spMk id="9" creationId="{00000000-0000-0000-0000-000000000000}"/>
          </ac:spMkLst>
        </pc:spChg>
        <pc:spChg chg="del mod">
          <ac:chgData name="Parth Pawar" userId="65395cb18f301b35" providerId="LiveId" clId="{227E09B8-84DF-4243-8572-58B0A0762FC6}" dt="2025-08-06T14:23:13.544" v="494"/>
          <ac:spMkLst>
            <pc:docMk/>
            <pc:sldMk cId="0" sldId="256"/>
            <ac:spMk id="10" creationId="{00000000-0000-0000-0000-000000000000}"/>
          </ac:spMkLst>
        </pc:spChg>
        <pc:spChg chg="del mod">
          <ac:chgData name="Parth Pawar" userId="65395cb18f301b35" providerId="LiveId" clId="{227E09B8-84DF-4243-8572-58B0A0762FC6}" dt="2025-08-06T14:23:13.543" v="492"/>
          <ac:spMkLst>
            <pc:docMk/>
            <pc:sldMk cId="0" sldId="256"/>
            <ac:spMk id="11" creationId="{00000000-0000-0000-0000-000000000000}"/>
          </ac:spMkLst>
        </pc:spChg>
        <pc:spChg chg="mod">
          <ac:chgData name="Parth Pawar" userId="65395cb18f301b35" providerId="LiveId" clId="{227E09B8-84DF-4243-8572-58B0A0762FC6}" dt="2025-08-06T14:11:58.023" v="351" actId="1076"/>
          <ac:spMkLst>
            <pc:docMk/>
            <pc:sldMk cId="0" sldId="256"/>
            <ac:spMk id="12" creationId="{00000000-0000-0000-0000-000000000000}"/>
          </ac:spMkLst>
        </pc:spChg>
        <pc:spChg chg="add del mod">
          <ac:chgData name="Parth Pawar" userId="65395cb18f301b35" providerId="LiveId" clId="{227E09B8-84DF-4243-8572-58B0A0762FC6}" dt="2025-08-06T13:53:25.020" v="110" actId="47"/>
          <ac:spMkLst>
            <pc:docMk/>
            <pc:sldMk cId="0" sldId="256"/>
            <ac:spMk id="13" creationId="{00000000-0000-0000-0000-000000000000}"/>
          </ac:spMkLst>
        </pc:spChg>
        <pc:spChg chg="add del mod">
          <ac:chgData name="Parth Pawar" userId="65395cb18f301b35" providerId="LiveId" clId="{227E09B8-84DF-4243-8572-58B0A0762FC6}" dt="2025-08-06T13:53:29.355" v="111" actId="478"/>
          <ac:spMkLst>
            <pc:docMk/>
            <pc:sldMk cId="0" sldId="256"/>
            <ac:spMk id="14" creationId="{00000000-0000-0000-0000-000000000000}"/>
          </ac:spMkLst>
        </pc:spChg>
        <pc:spChg chg="mod">
          <ac:chgData name="Parth Pawar" userId="65395cb18f301b35" providerId="LiveId" clId="{227E09B8-84DF-4243-8572-58B0A0762FC6}" dt="2025-08-07T01:02:08.349" v="5489" actId="1076"/>
          <ac:spMkLst>
            <pc:docMk/>
            <pc:sldMk cId="0" sldId="256"/>
            <ac:spMk id="15" creationId="{00000000-0000-0000-0000-000000000000}"/>
          </ac:spMkLst>
        </pc:spChg>
        <pc:spChg chg="add mod">
          <ac:chgData name="Parth Pawar" userId="65395cb18f301b35" providerId="LiveId" clId="{227E09B8-84DF-4243-8572-58B0A0762FC6}" dt="2025-08-06T13:52:55.133" v="104"/>
          <ac:spMkLst>
            <pc:docMk/>
            <pc:sldMk cId="0" sldId="256"/>
            <ac:spMk id="18" creationId="{00000000-0000-0000-0000-000000000000}"/>
          </ac:spMkLst>
        </pc:spChg>
        <pc:spChg chg="add mod">
          <ac:chgData name="Parth Pawar" userId="65395cb18f301b35" providerId="LiveId" clId="{227E09B8-84DF-4243-8572-58B0A0762FC6}" dt="2025-08-06T13:58:23.104" v="155" actId="14100"/>
          <ac:spMkLst>
            <pc:docMk/>
            <pc:sldMk cId="0" sldId="256"/>
            <ac:spMk id="19" creationId="{347A12F0-1D0C-840D-31C8-DCB4A0F9D2E6}"/>
          </ac:spMkLst>
        </pc:spChg>
        <pc:spChg chg="add mod">
          <ac:chgData name="Parth Pawar" userId="65395cb18f301b35" providerId="LiveId" clId="{227E09B8-84DF-4243-8572-58B0A0762FC6}" dt="2025-08-06T14:40:32.482" v="1216" actId="20577"/>
          <ac:spMkLst>
            <pc:docMk/>
            <pc:sldMk cId="0" sldId="256"/>
            <ac:spMk id="21" creationId="{1EA003D1-4FF8-9556-85C5-88A5017F6575}"/>
          </ac:spMkLst>
        </pc:spChg>
        <pc:spChg chg="add del">
          <ac:chgData name="Parth Pawar" userId="65395cb18f301b35" providerId="LiveId" clId="{227E09B8-84DF-4243-8572-58B0A0762FC6}" dt="2025-08-06T14:56:44.632" v="1595" actId="22"/>
          <ac:spMkLst>
            <pc:docMk/>
            <pc:sldMk cId="0" sldId="256"/>
            <ac:spMk id="23" creationId="{6D5C16C0-F882-96AE-FE3C-40A7FE796079}"/>
          </ac:spMkLst>
        </pc:spChg>
        <pc:graphicFrameChg chg="add mod">
          <ac:chgData name="Parth Pawar" userId="65395cb18f301b35" providerId="LiveId" clId="{227E09B8-84DF-4243-8572-58B0A0762FC6}" dt="2025-08-06T13:46:56.155" v="1"/>
          <ac:graphicFrameMkLst>
            <pc:docMk/>
            <pc:sldMk cId="0" sldId="256"/>
            <ac:graphicFrameMk id="16" creationId="{37B89AEF-151A-0762-8501-1DC007D82B0C}"/>
          </ac:graphicFrameMkLst>
        </pc:graphicFrameChg>
        <pc:graphicFrameChg chg="add del mod modGraphic">
          <ac:chgData name="Parth Pawar" userId="65395cb18f301b35" providerId="LiveId" clId="{227E09B8-84DF-4243-8572-58B0A0762FC6}" dt="2025-08-06T14:23:13.528" v="486" actId="21"/>
          <ac:graphicFrameMkLst>
            <pc:docMk/>
            <pc:sldMk cId="0" sldId="256"/>
            <ac:graphicFrameMk id="20" creationId="{8999F0E6-3C03-3CAE-9692-D7BF6563BC6A}"/>
          </ac:graphicFrameMkLst>
        </pc:graphicFrameChg>
        <pc:picChg chg="add del mod">
          <ac:chgData name="Parth Pawar" userId="65395cb18f301b35" providerId="LiveId" clId="{227E09B8-84DF-4243-8572-58B0A0762FC6}" dt="2025-08-06T13:51:10.284" v="59" actId="478"/>
          <ac:picMkLst>
            <pc:docMk/>
            <pc:sldMk cId="0" sldId="256"/>
            <ac:picMk id="17" creationId="{558A1E58-2CE2-9CBD-3003-BC4427E7307A}"/>
          </ac:picMkLst>
        </pc:picChg>
        <pc:picChg chg="add mod">
          <ac:chgData name="Parth Pawar" userId="65395cb18f301b35" providerId="LiveId" clId="{227E09B8-84DF-4243-8572-58B0A0762FC6}" dt="2025-08-06T14:58:24.859" v="1616" actId="1076"/>
          <ac:picMkLst>
            <pc:docMk/>
            <pc:sldMk cId="0" sldId="256"/>
            <ac:picMk id="25" creationId="{BADF6EA0-F8B1-6E73-F1C7-88DFE0A2998D}"/>
          </ac:picMkLst>
        </pc:picChg>
      </pc:sldChg>
      <pc:sldChg chg="addSp delSp modSp mod ord">
        <pc:chgData name="Parth Pawar" userId="65395cb18f301b35" providerId="LiveId" clId="{227E09B8-84DF-4243-8572-58B0A0762FC6}" dt="2025-08-06T14:56:02.535" v="1593" actId="478"/>
        <pc:sldMkLst>
          <pc:docMk/>
          <pc:sldMk cId="0" sldId="261"/>
        </pc:sldMkLst>
        <pc:spChg chg="mod">
          <ac:chgData name="Parth Pawar" userId="65395cb18f301b35" providerId="LiveId" clId="{227E09B8-84DF-4243-8572-58B0A0762FC6}" dt="2025-08-06T14:47:50.672" v="1323" actId="20577"/>
          <ac:spMkLst>
            <pc:docMk/>
            <pc:sldMk cId="0" sldId="261"/>
            <ac:spMk id="2" creationId="{00000000-0000-0000-0000-000000000000}"/>
          </ac:spMkLst>
        </pc:spChg>
        <pc:spChg chg="mod">
          <ac:chgData name="Parth Pawar" userId="65395cb18f301b35" providerId="LiveId" clId="{227E09B8-84DF-4243-8572-58B0A0762FC6}" dt="2025-08-06T14:45:59.148" v="1243" actId="1076"/>
          <ac:spMkLst>
            <pc:docMk/>
            <pc:sldMk cId="0" sldId="261"/>
            <ac:spMk id="3" creationId="{00000000-0000-0000-0000-000000000000}"/>
          </ac:spMkLst>
        </pc:spChg>
        <pc:spChg chg="del mod">
          <ac:chgData name="Parth Pawar" userId="65395cb18f301b35" providerId="LiveId" clId="{227E09B8-84DF-4243-8572-58B0A0762FC6}" dt="2025-08-06T14:50:03.958" v="1341"/>
          <ac:spMkLst>
            <pc:docMk/>
            <pc:sldMk cId="0" sldId="261"/>
            <ac:spMk id="4" creationId="{00000000-0000-0000-0000-000000000000}"/>
          </ac:spMkLst>
        </pc:spChg>
        <pc:spChg chg="mod">
          <ac:chgData name="Parth Pawar" userId="65395cb18f301b35" providerId="LiveId" clId="{227E09B8-84DF-4243-8572-58B0A0762FC6}" dt="2025-08-06T14:52:51.669" v="1575" actId="1076"/>
          <ac:spMkLst>
            <pc:docMk/>
            <pc:sldMk cId="0" sldId="261"/>
            <ac:spMk id="7" creationId="{00000000-0000-0000-0000-000000000000}"/>
          </ac:spMkLst>
        </pc:spChg>
        <pc:spChg chg="mod">
          <ac:chgData name="Parth Pawar" userId="65395cb18f301b35" providerId="LiveId" clId="{227E09B8-84DF-4243-8572-58B0A0762FC6}" dt="2025-08-06T14:49:38.002" v="1334"/>
          <ac:spMkLst>
            <pc:docMk/>
            <pc:sldMk cId="0" sldId="261"/>
            <ac:spMk id="8" creationId="{00000000-0000-0000-0000-000000000000}"/>
          </ac:spMkLst>
        </pc:spChg>
        <pc:spChg chg="mod">
          <ac:chgData name="Parth Pawar" userId="65395cb18f301b35" providerId="LiveId" clId="{227E09B8-84DF-4243-8572-58B0A0762FC6}" dt="2025-08-06T14:49:59.238" v="1338" actId="20577"/>
          <ac:spMkLst>
            <pc:docMk/>
            <pc:sldMk cId="0" sldId="261"/>
            <ac:spMk id="10" creationId="{00000000-0000-0000-0000-000000000000}"/>
          </ac:spMkLst>
        </pc:spChg>
        <pc:spChg chg="mod">
          <ac:chgData name="Parth Pawar" userId="65395cb18f301b35" providerId="LiveId" clId="{227E09B8-84DF-4243-8572-58B0A0762FC6}" dt="2025-08-06T14:50:08.917" v="1343" actId="20577"/>
          <ac:spMkLst>
            <pc:docMk/>
            <pc:sldMk cId="0" sldId="261"/>
            <ac:spMk id="13" creationId="{00000000-0000-0000-0000-000000000000}"/>
          </ac:spMkLst>
        </pc:spChg>
        <pc:spChg chg="mod">
          <ac:chgData name="Parth Pawar" userId="65395cb18f301b35" providerId="LiveId" clId="{227E09B8-84DF-4243-8572-58B0A0762FC6}" dt="2025-08-06T14:50:14.196" v="1344" actId="20577"/>
          <ac:spMkLst>
            <pc:docMk/>
            <pc:sldMk cId="0" sldId="261"/>
            <ac:spMk id="14" creationId="{00000000-0000-0000-0000-000000000000}"/>
          </ac:spMkLst>
        </pc:spChg>
        <pc:spChg chg="del mod">
          <ac:chgData name="Parth Pawar" userId="65395cb18f301b35" providerId="LiveId" clId="{227E09B8-84DF-4243-8572-58B0A0762FC6}" dt="2025-08-06T14:56:02.535" v="1593" actId="478"/>
          <ac:spMkLst>
            <pc:docMk/>
            <pc:sldMk cId="0" sldId="261"/>
            <ac:spMk id="15" creationId="{00000000-0000-0000-0000-000000000000}"/>
          </ac:spMkLst>
        </pc:spChg>
        <pc:spChg chg="mod">
          <ac:chgData name="Parth Pawar" userId="65395cb18f301b35" providerId="LiveId" clId="{227E09B8-84DF-4243-8572-58B0A0762FC6}" dt="2025-08-06T14:46:37.520" v="1251" actId="1076"/>
          <ac:spMkLst>
            <pc:docMk/>
            <pc:sldMk cId="0" sldId="261"/>
            <ac:spMk id="17" creationId="{F938138B-AD90-C167-86DD-8E7A96C06027}"/>
          </ac:spMkLst>
        </pc:spChg>
        <pc:spChg chg="mod">
          <ac:chgData name="Parth Pawar" userId="65395cb18f301b35" providerId="LiveId" clId="{227E09B8-84DF-4243-8572-58B0A0762FC6}" dt="2025-08-06T14:46:19.196" v="1245"/>
          <ac:spMkLst>
            <pc:docMk/>
            <pc:sldMk cId="0" sldId="261"/>
            <ac:spMk id="18" creationId="{8DD7EB86-54DC-5C0F-271F-6D1649121BED}"/>
          </ac:spMkLst>
        </pc:spChg>
        <pc:spChg chg="add mod">
          <ac:chgData name="Parth Pawar" userId="65395cb18f301b35" providerId="LiveId" clId="{227E09B8-84DF-4243-8572-58B0A0762FC6}" dt="2025-08-06T14:53:07.900" v="1576" actId="1076"/>
          <ac:spMkLst>
            <pc:docMk/>
            <pc:sldMk cId="0" sldId="261"/>
            <ac:spMk id="19" creationId="{B8C6593A-D9ED-231D-518D-7D9C778076E1}"/>
          </ac:spMkLst>
        </pc:spChg>
        <pc:spChg chg="add mod">
          <ac:chgData name="Parth Pawar" userId="65395cb18f301b35" providerId="LiveId" clId="{227E09B8-84DF-4243-8572-58B0A0762FC6}" dt="2025-08-06T14:53:23.868" v="1579" actId="1076"/>
          <ac:spMkLst>
            <pc:docMk/>
            <pc:sldMk cId="0" sldId="261"/>
            <ac:spMk id="20" creationId="{19015CDB-CC90-AF43-292C-A65A9AB8FE5E}"/>
          </ac:spMkLst>
        </pc:spChg>
        <pc:grpChg chg="mod">
          <ac:chgData name="Parth Pawar" userId="65395cb18f301b35" providerId="LiveId" clId="{227E09B8-84DF-4243-8572-58B0A0762FC6}" dt="2025-08-06T14:49:38.002" v="1334"/>
          <ac:grpSpMkLst>
            <pc:docMk/>
            <pc:sldMk cId="0" sldId="261"/>
            <ac:grpSpMk id="6" creationId="{00000000-0000-0000-0000-000000000000}"/>
          </ac:grpSpMkLst>
        </pc:grpChg>
        <pc:grpChg chg="del">
          <ac:chgData name="Parth Pawar" userId="65395cb18f301b35" providerId="LiveId" clId="{227E09B8-84DF-4243-8572-58B0A0762FC6}" dt="2025-08-06T14:50:03.949" v="1339" actId="21"/>
          <ac:grpSpMkLst>
            <pc:docMk/>
            <pc:sldMk cId="0" sldId="261"/>
            <ac:grpSpMk id="9" creationId="{00000000-0000-0000-0000-000000000000}"/>
          </ac:grpSpMkLst>
        </pc:grpChg>
        <pc:grpChg chg="add mod">
          <ac:chgData name="Parth Pawar" userId="65395cb18f301b35" providerId="LiveId" clId="{227E09B8-84DF-4243-8572-58B0A0762FC6}" dt="2025-08-06T14:46:19.196" v="1245"/>
          <ac:grpSpMkLst>
            <pc:docMk/>
            <pc:sldMk cId="0" sldId="261"/>
            <ac:grpSpMk id="16" creationId="{2D4F241D-1415-E1EA-EAE0-08CDBF368BF6}"/>
          </ac:grpSpMkLst>
        </pc:grpChg>
        <pc:picChg chg="del mod">
          <ac:chgData name="Parth Pawar" userId="65395cb18f301b35" providerId="LiveId" clId="{227E09B8-84DF-4243-8572-58B0A0762FC6}" dt="2025-08-06T14:55:52.668" v="1588" actId="478"/>
          <ac:picMkLst>
            <pc:docMk/>
            <pc:sldMk cId="0" sldId="261"/>
            <ac:picMk id="5" creationId="{00000000-0000-0000-0000-000000000000}"/>
          </ac:picMkLst>
        </pc:picChg>
      </pc:sldChg>
      <pc:sldChg chg="modSp mod">
        <pc:chgData name="Parth Pawar" userId="65395cb18f301b35" providerId="LiveId" clId="{227E09B8-84DF-4243-8572-58B0A0762FC6}" dt="2025-08-06T14:43:08.438" v="1217" actId="20577"/>
        <pc:sldMkLst>
          <pc:docMk/>
          <pc:sldMk cId="0" sldId="266"/>
        </pc:sldMkLst>
        <pc:spChg chg="mod">
          <ac:chgData name="Parth Pawar" userId="65395cb18f301b35" providerId="LiveId" clId="{227E09B8-84DF-4243-8572-58B0A0762FC6}" dt="2025-08-06T14:43:08.438" v="1217" actId="20577"/>
          <ac:spMkLst>
            <pc:docMk/>
            <pc:sldMk cId="0" sldId="266"/>
            <ac:spMk id="2" creationId="{00000000-0000-0000-0000-000000000000}"/>
          </ac:spMkLst>
        </pc:spChg>
      </pc:sldChg>
      <pc:sldChg chg="addSp delSp modSp add mod">
        <pc:chgData name="Parth Pawar" userId="65395cb18f301b35" providerId="LiveId" clId="{227E09B8-84DF-4243-8572-58B0A0762FC6}" dt="2025-08-07T01:43:47.964" v="5895"/>
        <pc:sldMkLst>
          <pc:docMk/>
          <pc:sldMk cId="864088322" sldId="269"/>
        </pc:sldMkLst>
        <pc:spChg chg="mod">
          <ac:chgData name="Parth Pawar" userId="65395cb18f301b35" providerId="LiveId" clId="{227E09B8-84DF-4243-8572-58B0A0762FC6}" dt="2025-08-06T15:15:49.748" v="2386" actId="1036"/>
          <ac:spMkLst>
            <pc:docMk/>
            <pc:sldMk cId="864088322" sldId="269"/>
            <ac:spMk id="2" creationId="{18181C2D-672E-AD76-B35A-B8F642D83050}"/>
          </ac:spMkLst>
        </pc:spChg>
        <pc:spChg chg="mod">
          <ac:chgData name="Parth Pawar" userId="65395cb18f301b35" providerId="LiveId" clId="{227E09B8-84DF-4243-8572-58B0A0762FC6}" dt="2025-08-06T15:16:19.006" v="2392" actId="1076"/>
          <ac:spMkLst>
            <pc:docMk/>
            <pc:sldMk cId="864088322" sldId="269"/>
            <ac:spMk id="3" creationId="{0526DCEF-99A5-5D37-6C3A-103A317312B0}"/>
          </ac:spMkLst>
        </pc:spChg>
        <pc:spChg chg="add mod">
          <ac:chgData name="Parth Pawar" userId="65395cb18f301b35" providerId="LiveId" clId="{227E09B8-84DF-4243-8572-58B0A0762FC6}" dt="2025-08-07T01:43:47.964" v="5895"/>
          <ac:spMkLst>
            <pc:docMk/>
            <pc:sldMk cId="864088322" sldId="269"/>
            <ac:spMk id="4" creationId="{07DCBF0B-8045-B780-5A0A-DDDA91EAD20C}"/>
          </ac:spMkLst>
        </pc:spChg>
        <pc:spChg chg="add mod">
          <ac:chgData name="Parth Pawar" userId="65395cb18f301b35" providerId="LiveId" clId="{227E09B8-84DF-4243-8572-58B0A0762FC6}" dt="2025-08-07T01:43:25.026" v="5890" actId="1076"/>
          <ac:spMkLst>
            <pc:docMk/>
            <pc:sldMk cId="864088322" sldId="269"/>
            <ac:spMk id="5" creationId="{51605724-9314-008F-438E-9CF77022D37A}"/>
          </ac:spMkLst>
        </pc:spChg>
        <pc:spChg chg="mod">
          <ac:chgData name="Parth Pawar" userId="65395cb18f301b35" providerId="LiveId" clId="{227E09B8-84DF-4243-8572-58B0A0762FC6}" dt="2025-08-06T15:11:22.317" v="1818" actId="120"/>
          <ac:spMkLst>
            <pc:docMk/>
            <pc:sldMk cId="864088322" sldId="269"/>
            <ac:spMk id="7" creationId="{2A2B9DA9-4C6C-11DB-DD91-1554C40F181C}"/>
          </ac:spMkLst>
        </pc:spChg>
        <pc:spChg chg="mod">
          <ac:chgData name="Parth Pawar" userId="65395cb18f301b35" providerId="LiveId" clId="{227E09B8-84DF-4243-8572-58B0A0762FC6}" dt="2025-08-06T15:10:41.164" v="1793"/>
          <ac:spMkLst>
            <pc:docMk/>
            <pc:sldMk cId="864088322" sldId="269"/>
            <ac:spMk id="8" creationId="{3141F209-8262-BADD-135D-9BC6F8A517AD}"/>
          </ac:spMkLst>
        </pc:spChg>
        <pc:spChg chg="mod">
          <ac:chgData name="Parth Pawar" userId="65395cb18f301b35" providerId="LiveId" clId="{227E09B8-84DF-4243-8572-58B0A0762FC6}" dt="2025-08-06T15:08:35.015" v="1626" actId="121"/>
          <ac:spMkLst>
            <pc:docMk/>
            <pc:sldMk cId="864088322" sldId="269"/>
            <ac:spMk id="13" creationId="{9E676195-5DA7-C0DA-D707-55BE56D68A86}"/>
          </ac:spMkLst>
        </pc:spChg>
        <pc:spChg chg="mod">
          <ac:chgData name="Parth Pawar" userId="65395cb18f301b35" providerId="LiveId" clId="{227E09B8-84DF-4243-8572-58B0A0762FC6}" dt="2025-08-06T15:08:35.015" v="1626" actId="121"/>
          <ac:spMkLst>
            <pc:docMk/>
            <pc:sldMk cId="864088322" sldId="269"/>
            <ac:spMk id="14" creationId="{3B1391E9-C682-D801-0202-8483C8518539}"/>
          </ac:spMkLst>
        </pc:spChg>
        <pc:spChg chg="del mod">
          <ac:chgData name="Parth Pawar" userId="65395cb18f301b35" providerId="LiveId" clId="{227E09B8-84DF-4243-8572-58B0A0762FC6}" dt="2025-08-06T15:15:42.708" v="2383"/>
          <ac:spMkLst>
            <pc:docMk/>
            <pc:sldMk cId="864088322" sldId="269"/>
            <ac:spMk id="19" creationId="{2D856C03-77A5-CDE4-C0AD-11C45538A859}"/>
          </ac:spMkLst>
        </pc:spChg>
        <pc:spChg chg="del mod">
          <ac:chgData name="Parth Pawar" userId="65395cb18f301b35" providerId="LiveId" clId="{227E09B8-84DF-4243-8572-58B0A0762FC6}" dt="2025-08-06T15:15:42.710" v="2385"/>
          <ac:spMkLst>
            <pc:docMk/>
            <pc:sldMk cId="864088322" sldId="269"/>
            <ac:spMk id="20" creationId="{C309B2BF-E739-6F47-AA1E-7C1CD6CF7506}"/>
          </ac:spMkLst>
        </pc:spChg>
        <pc:grpChg chg="del mod">
          <ac:chgData name="Parth Pawar" userId="65395cb18f301b35" providerId="LiveId" clId="{227E09B8-84DF-4243-8572-58B0A0762FC6}" dt="2025-08-06T15:11:23.581" v="1820" actId="478"/>
          <ac:grpSpMkLst>
            <pc:docMk/>
            <pc:sldMk cId="864088322" sldId="269"/>
            <ac:grpSpMk id="6" creationId="{023E7C13-6D5D-A175-B189-CEF24782984B}"/>
          </ac:grpSpMkLst>
        </pc:grpChg>
        <pc:grpChg chg="mod">
          <ac:chgData name="Parth Pawar" userId="65395cb18f301b35" providerId="LiveId" clId="{227E09B8-84DF-4243-8572-58B0A0762FC6}" dt="2025-08-06T15:08:34.315" v="1625" actId="14100"/>
          <ac:grpSpMkLst>
            <pc:docMk/>
            <pc:sldMk cId="864088322" sldId="269"/>
            <ac:grpSpMk id="12" creationId="{028FA0D8-8B4C-2C60-A22D-B2EEE6E55E33}"/>
          </ac:grpSpMkLst>
        </pc:grpChg>
        <pc:picChg chg="add mod">
          <ac:chgData name="Parth Pawar" userId="65395cb18f301b35" providerId="LiveId" clId="{227E09B8-84DF-4243-8572-58B0A0762FC6}" dt="2025-08-07T00:53:24.672" v="5444" actId="14100"/>
          <ac:picMkLst>
            <pc:docMk/>
            <pc:sldMk cId="864088322" sldId="269"/>
            <ac:picMk id="6" creationId="{4B47C625-3CBD-BFF1-8A80-92A3A9E64327}"/>
          </ac:picMkLst>
        </pc:picChg>
        <pc:picChg chg="add mod">
          <ac:chgData name="Parth Pawar" userId="65395cb18f301b35" providerId="LiveId" clId="{227E09B8-84DF-4243-8572-58B0A0762FC6}" dt="2025-08-06T15:31:44.612" v="3174" actId="14100"/>
          <ac:picMkLst>
            <pc:docMk/>
            <pc:sldMk cId="864088322" sldId="269"/>
            <ac:picMk id="9" creationId="{6AA873FF-38E2-22F3-0140-48EF402A186C}"/>
          </ac:picMkLst>
        </pc:picChg>
        <pc:picChg chg="del mod">
          <ac:chgData name="Parth Pawar" userId="65395cb18f301b35" providerId="LiveId" clId="{227E09B8-84DF-4243-8572-58B0A0762FC6}" dt="2025-08-07T00:44:58.945" v="5424" actId="478"/>
          <ac:picMkLst>
            <pc:docMk/>
            <pc:sldMk cId="864088322" sldId="269"/>
            <ac:picMk id="22" creationId="{D1011D0C-B067-DACA-11FB-24D1BCE05B37}"/>
          </ac:picMkLst>
        </pc:picChg>
      </pc:sldChg>
      <pc:sldChg chg="add del">
        <pc:chgData name="Parth Pawar" userId="65395cb18f301b35" providerId="LiveId" clId="{227E09B8-84DF-4243-8572-58B0A0762FC6}" dt="2025-08-06T14:33:32.192" v="1002" actId="2696"/>
        <pc:sldMkLst>
          <pc:docMk/>
          <pc:sldMk cId="3318106551" sldId="269"/>
        </pc:sldMkLst>
      </pc:sldChg>
      <pc:sldChg chg="add del">
        <pc:chgData name="Parth Pawar" userId="65395cb18f301b35" providerId="LiveId" clId="{227E09B8-84DF-4243-8572-58B0A0762FC6}" dt="2025-08-06T15:08:35.926" v="1627" actId="2890"/>
        <pc:sldMkLst>
          <pc:docMk/>
          <pc:sldMk cId="770226903" sldId="270"/>
        </pc:sldMkLst>
      </pc:sldChg>
      <pc:sldChg chg="add del">
        <pc:chgData name="Parth Pawar" userId="65395cb18f301b35" providerId="LiveId" clId="{227E09B8-84DF-4243-8572-58B0A0762FC6}" dt="2025-08-06T14:33:36.211" v="1003" actId="2696"/>
        <pc:sldMkLst>
          <pc:docMk/>
          <pc:sldMk cId="1052077464" sldId="270"/>
        </pc:sldMkLst>
      </pc:sldChg>
      <pc:sldChg chg="addSp delSp modSp add mod">
        <pc:chgData name="Parth Pawar" userId="65395cb18f301b35" providerId="LiveId" clId="{227E09B8-84DF-4243-8572-58B0A0762FC6}" dt="2025-08-07T01:04:49.787" v="5508" actId="20577"/>
        <pc:sldMkLst>
          <pc:docMk/>
          <pc:sldMk cId="1293761975" sldId="270"/>
        </pc:sldMkLst>
        <pc:spChg chg="mod">
          <ac:chgData name="Parth Pawar" userId="65395cb18f301b35" providerId="LiveId" clId="{227E09B8-84DF-4243-8572-58B0A0762FC6}" dt="2025-08-06T15:20:24.322" v="2437" actId="255"/>
          <ac:spMkLst>
            <pc:docMk/>
            <pc:sldMk cId="1293761975" sldId="270"/>
            <ac:spMk id="3" creationId="{690D0B2F-4171-305F-FB2A-E9BCC0CEBBFB}"/>
          </ac:spMkLst>
        </pc:spChg>
        <pc:spChg chg="add mod">
          <ac:chgData name="Parth Pawar" userId="65395cb18f301b35" providerId="LiveId" clId="{227E09B8-84DF-4243-8572-58B0A0762FC6}" dt="2025-08-06T15:30:11.528" v="3161"/>
          <ac:spMkLst>
            <pc:docMk/>
            <pc:sldMk cId="1293761975" sldId="270"/>
            <ac:spMk id="4" creationId="{9EBD50E6-28A4-C490-BD54-BE50EB5E2ADD}"/>
          </ac:spMkLst>
        </pc:spChg>
        <pc:spChg chg="mod">
          <ac:chgData name="Parth Pawar" userId="65395cb18f301b35" providerId="LiveId" clId="{227E09B8-84DF-4243-8572-58B0A0762FC6}" dt="2025-08-06T15:20:49.371" v="2440" actId="20577"/>
          <ac:spMkLst>
            <pc:docMk/>
            <pc:sldMk cId="1293761975" sldId="270"/>
            <ac:spMk id="7" creationId="{3A7D9017-DFDC-E9DF-520E-6AA838A13209}"/>
          </ac:spMkLst>
        </pc:spChg>
        <pc:spChg chg="mod">
          <ac:chgData name="Parth Pawar" userId="65395cb18f301b35" providerId="LiveId" clId="{227E09B8-84DF-4243-8572-58B0A0762FC6}" dt="2025-08-06T15:21:55.331" v="2617" actId="20577"/>
          <ac:spMkLst>
            <pc:docMk/>
            <pc:sldMk cId="1293761975" sldId="270"/>
            <ac:spMk id="19" creationId="{102E7BC4-3193-7248-2796-55210D5E0FA4}"/>
          </ac:spMkLst>
        </pc:spChg>
        <pc:spChg chg="mod">
          <ac:chgData name="Parth Pawar" userId="65395cb18f301b35" providerId="LiveId" clId="{227E09B8-84DF-4243-8572-58B0A0762FC6}" dt="2025-08-07T01:04:49.787" v="5508" actId="20577"/>
          <ac:spMkLst>
            <pc:docMk/>
            <pc:sldMk cId="1293761975" sldId="270"/>
            <ac:spMk id="20" creationId="{BF3CE845-9C7B-B8B4-B73B-702F67DB0C5F}"/>
          </ac:spMkLst>
        </pc:spChg>
        <pc:picChg chg="del mod">
          <ac:chgData name="Parth Pawar" userId="65395cb18f301b35" providerId="LiveId" clId="{227E09B8-84DF-4243-8572-58B0A0762FC6}" dt="2025-08-07T00:57:27.548" v="5470" actId="478"/>
          <ac:picMkLst>
            <pc:docMk/>
            <pc:sldMk cId="1293761975" sldId="270"/>
            <ac:picMk id="5" creationId="{3DCA0F9C-AD07-8077-96B8-05812D8F7C00}"/>
          </ac:picMkLst>
        </pc:picChg>
        <pc:picChg chg="add del mod">
          <ac:chgData name="Parth Pawar" userId="65395cb18f301b35" providerId="LiveId" clId="{227E09B8-84DF-4243-8572-58B0A0762FC6}" dt="2025-08-06T15:31:19.608" v="3168" actId="478"/>
          <ac:picMkLst>
            <pc:docMk/>
            <pc:sldMk cId="1293761975" sldId="270"/>
            <ac:picMk id="5" creationId="{6D691486-7385-66D6-E9AC-30234B477BCD}"/>
          </ac:picMkLst>
        </pc:picChg>
        <pc:picChg chg="add del mod">
          <ac:chgData name="Parth Pawar" userId="65395cb18f301b35" providerId="LiveId" clId="{227E09B8-84DF-4243-8572-58B0A0762FC6}" dt="2025-08-07T01:03:58.717" v="5494" actId="478"/>
          <ac:picMkLst>
            <pc:docMk/>
            <pc:sldMk cId="1293761975" sldId="270"/>
            <ac:picMk id="10" creationId="{03EBEA83-34EF-9511-05F7-2740E0E26A73}"/>
          </ac:picMkLst>
        </pc:picChg>
        <pc:picChg chg="add mod">
          <ac:chgData name="Parth Pawar" userId="65395cb18f301b35" providerId="LiveId" clId="{227E09B8-84DF-4243-8572-58B0A0762FC6}" dt="2025-08-07T01:04:25.877" v="5502" actId="1076"/>
          <ac:picMkLst>
            <pc:docMk/>
            <pc:sldMk cId="1293761975" sldId="270"/>
            <ac:picMk id="15" creationId="{72D33909-2FD5-997E-7BE5-735F515C65D1}"/>
          </ac:picMkLst>
        </pc:picChg>
      </pc:sldChg>
      <pc:sldChg chg="addSp delSp modSp add mod">
        <pc:chgData name="Parth Pawar" userId="65395cb18f301b35" providerId="LiveId" clId="{227E09B8-84DF-4243-8572-58B0A0762FC6}" dt="2025-08-07T00:53:16.624" v="5443" actId="14100"/>
        <pc:sldMkLst>
          <pc:docMk/>
          <pc:sldMk cId="823787341" sldId="271"/>
        </pc:sldMkLst>
        <pc:spChg chg="mod">
          <ac:chgData name="Parth Pawar" userId="65395cb18f301b35" providerId="LiveId" clId="{227E09B8-84DF-4243-8572-58B0A0762FC6}" dt="2025-08-06T15:46:43.447" v="4064" actId="1076"/>
          <ac:spMkLst>
            <pc:docMk/>
            <pc:sldMk cId="823787341" sldId="271"/>
            <ac:spMk id="2" creationId="{A2D43C19-CBC3-1EE3-A761-E3CCA0253FEA}"/>
          </ac:spMkLst>
        </pc:spChg>
        <pc:spChg chg="add del mod">
          <ac:chgData name="Parth Pawar" userId="65395cb18f301b35" providerId="LiveId" clId="{227E09B8-84DF-4243-8572-58B0A0762FC6}" dt="2025-08-07T00:26:56.894" v="5390" actId="1076"/>
          <ac:spMkLst>
            <pc:docMk/>
            <pc:sldMk cId="823787341" sldId="271"/>
            <ac:spMk id="3" creationId="{80B06F99-4B87-612A-05E6-1F986599E8CD}"/>
          </ac:spMkLst>
        </pc:spChg>
        <pc:spChg chg="mod">
          <ac:chgData name="Parth Pawar" userId="65395cb18f301b35" providerId="LiveId" clId="{227E09B8-84DF-4243-8572-58B0A0762FC6}" dt="2025-08-07T00:26:49.183" v="5385" actId="1076"/>
          <ac:spMkLst>
            <pc:docMk/>
            <pc:sldMk cId="823787341" sldId="271"/>
            <ac:spMk id="4" creationId="{636694E7-820A-98E4-DFF9-A2FEA30E82D6}"/>
          </ac:spMkLst>
        </pc:spChg>
        <pc:spChg chg="del mod">
          <ac:chgData name="Parth Pawar" userId="65395cb18f301b35" providerId="LiveId" clId="{227E09B8-84DF-4243-8572-58B0A0762FC6}" dt="2025-08-06T15:42:16.625" v="3924"/>
          <ac:spMkLst>
            <pc:docMk/>
            <pc:sldMk cId="823787341" sldId="271"/>
            <ac:spMk id="5" creationId="{0B668BA3-073F-579C-19A0-ACB74A86A07A}"/>
          </ac:spMkLst>
        </pc:spChg>
        <pc:spChg chg="add mod">
          <ac:chgData name="Parth Pawar" userId="65395cb18f301b35" providerId="LiveId" clId="{227E09B8-84DF-4243-8572-58B0A0762FC6}" dt="2025-08-07T00:26:48.612" v="5384" actId="1076"/>
          <ac:spMkLst>
            <pc:docMk/>
            <pc:sldMk cId="823787341" sldId="271"/>
            <ac:spMk id="6" creationId="{8D78890D-9D77-1C43-7959-D98CE807AE3C}"/>
          </ac:spMkLst>
        </pc:spChg>
        <pc:spChg chg="add mod">
          <ac:chgData name="Parth Pawar" userId="65395cb18f301b35" providerId="LiveId" clId="{227E09B8-84DF-4243-8572-58B0A0762FC6}" dt="2025-08-06T15:47:43.787" v="4097" actId="20577"/>
          <ac:spMkLst>
            <pc:docMk/>
            <pc:sldMk cId="823787341" sldId="271"/>
            <ac:spMk id="7" creationId="{E7C0AEF6-E775-9404-3EAA-457453798CE4}"/>
          </ac:spMkLst>
        </pc:spChg>
        <pc:spChg chg="add mod">
          <ac:chgData name="Parth Pawar" userId="65395cb18f301b35" providerId="LiveId" clId="{227E09B8-84DF-4243-8572-58B0A0762FC6}" dt="2025-08-06T15:46:17.337" v="4059" actId="17032"/>
          <ac:spMkLst>
            <pc:docMk/>
            <pc:sldMk cId="823787341" sldId="271"/>
            <ac:spMk id="8" creationId="{4524AA1E-0414-15EB-1560-0ECECA424EA5}"/>
          </ac:spMkLst>
        </pc:spChg>
        <pc:spChg chg="add del mod">
          <ac:chgData name="Parth Pawar" userId="65395cb18f301b35" providerId="LiveId" clId="{227E09B8-84DF-4243-8572-58B0A0762FC6}" dt="2025-08-06T15:44:18.848" v="3968" actId="478"/>
          <ac:spMkLst>
            <pc:docMk/>
            <pc:sldMk cId="823787341" sldId="271"/>
            <ac:spMk id="10" creationId="{CF6E35F8-3678-2B4D-1998-0F2EB42ADC73}"/>
          </ac:spMkLst>
        </pc:spChg>
        <pc:spChg chg="add del mod">
          <ac:chgData name="Parth Pawar" userId="65395cb18f301b35" providerId="LiveId" clId="{227E09B8-84DF-4243-8572-58B0A0762FC6}" dt="2025-08-06T15:44:21.184" v="3969" actId="478"/>
          <ac:spMkLst>
            <pc:docMk/>
            <pc:sldMk cId="823787341" sldId="271"/>
            <ac:spMk id="11" creationId="{EE303BC2-CA69-F59F-5338-E4390AEE275C}"/>
          </ac:spMkLst>
        </pc:spChg>
        <pc:spChg chg="add mod">
          <ac:chgData name="Parth Pawar" userId="65395cb18f301b35" providerId="LiveId" clId="{227E09B8-84DF-4243-8572-58B0A0762FC6}" dt="2025-08-06T15:46:21.931" v="4060" actId="17032"/>
          <ac:spMkLst>
            <pc:docMk/>
            <pc:sldMk cId="823787341" sldId="271"/>
            <ac:spMk id="15" creationId="{ADF6E7A8-E540-E4D6-4073-57BAD4AF9814}"/>
          </ac:spMkLst>
        </pc:spChg>
        <pc:spChg chg="add mod">
          <ac:chgData name="Parth Pawar" userId="65395cb18f301b35" providerId="LiveId" clId="{227E09B8-84DF-4243-8572-58B0A0762FC6}" dt="2025-08-06T15:46:30.892" v="4062" actId="14100"/>
          <ac:spMkLst>
            <pc:docMk/>
            <pc:sldMk cId="823787341" sldId="271"/>
            <ac:spMk id="16" creationId="{EADEB393-CC07-2FC1-EF82-A512EC867601}"/>
          </ac:spMkLst>
        </pc:spChg>
        <pc:picChg chg="add del mod">
          <ac:chgData name="Parth Pawar" userId="65395cb18f301b35" providerId="LiveId" clId="{227E09B8-84DF-4243-8572-58B0A0762FC6}" dt="2025-08-07T00:26:48.032" v="5383" actId="22"/>
          <ac:picMkLst>
            <pc:docMk/>
            <pc:sldMk cId="823787341" sldId="271"/>
            <ac:picMk id="9" creationId="{571BF9E8-6D00-8FD8-930B-CADD76FC4A45}"/>
          </ac:picMkLst>
        </pc:picChg>
        <pc:picChg chg="add del mod">
          <ac:chgData name="Parth Pawar" userId="65395cb18f301b35" providerId="LiveId" clId="{227E09B8-84DF-4243-8572-58B0A0762FC6}" dt="2025-08-07T00:29:12.803" v="5402" actId="478"/>
          <ac:picMkLst>
            <pc:docMk/>
            <pc:sldMk cId="823787341" sldId="271"/>
            <ac:picMk id="11" creationId="{AC4F5AE5-F681-F0A9-4789-E6A0D5F9D980}"/>
          </ac:picMkLst>
        </pc:picChg>
        <pc:picChg chg="add del mod">
          <ac:chgData name="Parth Pawar" userId="65395cb18f301b35" providerId="LiveId" clId="{227E09B8-84DF-4243-8572-58B0A0762FC6}" dt="2025-08-07T00:33:18.882" v="5415" actId="478"/>
          <ac:picMkLst>
            <pc:docMk/>
            <pc:sldMk cId="823787341" sldId="271"/>
            <ac:picMk id="18" creationId="{021E4964-02F6-FA14-6EA7-4072AB101D88}"/>
          </ac:picMkLst>
        </pc:picChg>
        <pc:picChg chg="add del mod">
          <ac:chgData name="Parth Pawar" userId="65395cb18f301b35" providerId="LiveId" clId="{227E09B8-84DF-4243-8572-58B0A0762FC6}" dt="2025-08-07T00:45:02.963" v="5425" actId="478"/>
          <ac:picMkLst>
            <pc:docMk/>
            <pc:sldMk cId="823787341" sldId="271"/>
            <ac:picMk id="20" creationId="{E7835D9B-9A1D-9213-CA9D-F26F58243EA8}"/>
          </ac:picMkLst>
        </pc:picChg>
        <pc:picChg chg="add mod">
          <ac:chgData name="Parth Pawar" userId="65395cb18f301b35" providerId="LiveId" clId="{227E09B8-84DF-4243-8572-58B0A0762FC6}" dt="2025-08-07T00:53:16.624" v="5443" actId="14100"/>
          <ac:picMkLst>
            <pc:docMk/>
            <pc:sldMk cId="823787341" sldId="271"/>
            <ac:picMk id="22" creationId="{8FC1A5DB-6286-CD62-DB64-DC4DDDCB9704}"/>
          </ac:picMkLst>
        </pc:picChg>
      </pc:sldChg>
      <pc:sldChg chg="add del">
        <pc:chgData name="Parth Pawar" userId="65395cb18f301b35" providerId="LiveId" clId="{227E09B8-84DF-4243-8572-58B0A0762FC6}" dt="2025-08-06T15:35:56.968" v="3197"/>
        <pc:sldMkLst>
          <pc:docMk/>
          <pc:sldMk cId="1317654882" sldId="272"/>
        </pc:sldMkLst>
      </pc:sldChg>
      <pc:sldChg chg="addSp delSp modSp add mod">
        <pc:chgData name="Parth Pawar" userId="65395cb18f301b35" providerId="LiveId" clId="{227E09B8-84DF-4243-8572-58B0A0762FC6}" dt="2025-08-07T01:14:35.598" v="5536" actId="1076"/>
        <pc:sldMkLst>
          <pc:docMk/>
          <pc:sldMk cId="3102275569" sldId="272"/>
        </pc:sldMkLst>
        <pc:spChg chg="mod">
          <ac:chgData name="Parth Pawar" userId="65395cb18f301b35" providerId="LiveId" clId="{227E09B8-84DF-4243-8572-58B0A0762FC6}" dt="2025-08-07T01:07:38.487" v="5511" actId="1076"/>
          <ac:spMkLst>
            <pc:docMk/>
            <pc:sldMk cId="3102275569" sldId="272"/>
            <ac:spMk id="2" creationId="{A99B0268-820B-4617-7EF7-1EAB18D678CB}"/>
          </ac:spMkLst>
        </pc:spChg>
        <pc:spChg chg="mod">
          <ac:chgData name="Parth Pawar" userId="65395cb18f301b35" providerId="LiveId" clId="{227E09B8-84DF-4243-8572-58B0A0762FC6}" dt="2025-08-06T15:59:41.247" v="4818" actId="1076"/>
          <ac:spMkLst>
            <pc:docMk/>
            <pc:sldMk cId="3102275569" sldId="272"/>
            <ac:spMk id="3" creationId="{39D937E3-41C6-2C8D-D43A-9DAFDB918823}"/>
          </ac:spMkLst>
        </pc:spChg>
        <pc:spChg chg="mod">
          <ac:chgData name="Parth Pawar" userId="65395cb18f301b35" providerId="LiveId" clId="{227E09B8-84DF-4243-8572-58B0A0762FC6}" dt="2025-08-06T15:59:56.829" v="4820" actId="1076"/>
          <ac:spMkLst>
            <pc:docMk/>
            <pc:sldMk cId="3102275569" sldId="272"/>
            <ac:spMk id="4" creationId="{A4BE029F-AC2A-A9D4-1FF0-13CADEC78F23}"/>
          </ac:spMkLst>
        </pc:spChg>
        <pc:spChg chg="add mod">
          <ac:chgData name="Parth Pawar" userId="65395cb18f301b35" providerId="LiveId" clId="{227E09B8-84DF-4243-8572-58B0A0762FC6}" dt="2025-08-06T16:01:23.343" v="4824" actId="1076"/>
          <ac:spMkLst>
            <pc:docMk/>
            <pc:sldMk cId="3102275569" sldId="272"/>
            <ac:spMk id="5" creationId="{B9D27D70-4BA2-7F6D-00AB-EFCC8FF60B0A}"/>
          </ac:spMkLst>
        </pc:spChg>
        <pc:spChg chg="del">
          <ac:chgData name="Parth Pawar" userId="65395cb18f301b35" providerId="LiveId" clId="{227E09B8-84DF-4243-8572-58B0A0762FC6}" dt="2025-08-06T15:51:51.463" v="4144" actId="21"/>
          <ac:spMkLst>
            <pc:docMk/>
            <pc:sldMk cId="3102275569" sldId="272"/>
            <ac:spMk id="19" creationId="{4E567BBE-88A7-4388-3233-12F7EB6CFE75}"/>
          </ac:spMkLst>
        </pc:spChg>
        <pc:spChg chg="mod">
          <ac:chgData name="Parth Pawar" userId="65395cb18f301b35" providerId="LiveId" clId="{227E09B8-84DF-4243-8572-58B0A0762FC6}" dt="2025-08-06T15:59:50.474" v="4819" actId="1076"/>
          <ac:spMkLst>
            <pc:docMk/>
            <pc:sldMk cId="3102275569" sldId="272"/>
            <ac:spMk id="20" creationId="{D6F86BB4-94AB-883A-E257-15EB47E6F367}"/>
          </ac:spMkLst>
        </pc:spChg>
        <pc:picChg chg="add del mod">
          <ac:chgData name="Parth Pawar" userId="65395cb18f301b35" providerId="LiveId" clId="{227E09B8-84DF-4243-8572-58B0A0762FC6}" dt="2025-08-07T01:11:56.124" v="5517" actId="478"/>
          <ac:picMkLst>
            <pc:docMk/>
            <pc:sldMk cId="3102275569" sldId="272"/>
            <ac:picMk id="10" creationId="{FB4D2258-484B-8A43-7308-9C437A539776}"/>
          </ac:picMkLst>
        </pc:picChg>
        <pc:picChg chg="add mod">
          <ac:chgData name="Parth Pawar" userId="65395cb18f301b35" providerId="LiveId" clId="{227E09B8-84DF-4243-8572-58B0A0762FC6}" dt="2025-08-07T01:14:35.598" v="5536" actId="1076"/>
          <ac:picMkLst>
            <pc:docMk/>
            <pc:sldMk cId="3102275569" sldId="272"/>
            <ac:picMk id="15" creationId="{15A27E0D-71A2-85FF-0654-8F412A799A30}"/>
          </ac:picMkLst>
        </pc:picChg>
      </pc:sldChg>
      <pc:sldChg chg="addSp delSp modSp add mod">
        <pc:chgData name="Parth Pawar" userId="65395cb18f301b35" providerId="LiveId" clId="{227E09B8-84DF-4243-8572-58B0A0762FC6}" dt="2025-08-07T01:21:20.823" v="5552" actId="1076"/>
        <pc:sldMkLst>
          <pc:docMk/>
          <pc:sldMk cId="1171603349" sldId="273"/>
        </pc:sldMkLst>
        <pc:spChg chg="add del mod">
          <ac:chgData name="Parth Pawar" userId="65395cb18f301b35" providerId="LiveId" clId="{227E09B8-84DF-4243-8572-58B0A0762FC6}" dt="2025-08-06T16:07:49.187" v="5019" actId="1076"/>
          <ac:spMkLst>
            <pc:docMk/>
            <pc:sldMk cId="1171603349" sldId="273"/>
            <ac:spMk id="2" creationId="{1F8A35A1-7911-A25E-C2F3-3BC6A0ACAAA1}"/>
          </ac:spMkLst>
        </pc:spChg>
        <pc:spChg chg="mod">
          <ac:chgData name="Parth Pawar" userId="65395cb18f301b35" providerId="LiveId" clId="{227E09B8-84DF-4243-8572-58B0A0762FC6}" dt="2025-08-06T16:04:16.697" v="4856" actId="20577"/>
          <ac:spMkLst>
            <pc:docMk/>
            <pc:sldMk cId="1171603349" sldId="273"/>
            <ac:spMk id="3" creationId="{7A671047-3B82-C47B-4491-040AFD7A6F88}"/>
          </ac:spMkLst>
        </pc:spChg>
        <pc:spChg chg="mod">
          <ac:chgData name="Parth Pawar" userId="65395cb18f301b35" providerId="LiveId" clId="{227E09B8-84DF-4243-8572-58B0A0762FC6}" dt="2025-08-06T16:08:08.179" v="5021"/>
          <ac:spMkLst>
            <pc:docMk/>
            <pc:sldMk cId="1171603349" sldId="273"/>
            <ac:spMk id="4" creationId="{7CA79460-5E3E-A132-F0C9-1E76DFB8175E}"/>
          </ac:spMkLst>
        </pc:spChg>
        <pc:spChg chg="add del mod">
          <ac:chgData name="Parth Pawar" userId="65395cb18f301b35" providerId="LiveId" clId="{227E09B8-84DF-4243-8572-58B0A0762FC6}" dt="2025-08-06T16:07:11.113" v="5013" actId="47"/>
          <ac:spMkLst>
            <pc:docMk/>
            <pc:sldMk cId="1171603349" sldId="273"/>
            <ac:spMk id="6" creationId="{3D0C1640-B449-743E-B0CA-480D03486141}"/>
          </ac:spMkLst>
        </pc:spChg>
        <pc:spChg chg="add del mod">
          <ac:chgData name="Parth Pawar" userId="65395cb18f301b35" providerId="LiveId" clId="{227E09B8-84DF-4243-8572-58B0A0762FC6}" dt="2025-08-06T16:07:10.122" v="5012" actId="47"/>
          <ac:spMkLst>
            <pc:docMk/>
            <pc:sldMk cId="1171603349" sldId="273"/>
            <ac:spMk id="7" creationId="{0B524256-5776-FCF3-AC0B-FE0636BF540B}"/>
          </ac:spMkLst>
        </pc:spChg>
        <pc:spChg chg="del mod">
          <ac:chgData name="Parth Pawar" userId="65395cb18f301b35" providerId="LiveId" clId="{227E09B8-84DF-4243-8572-58B0A0762FC6}" dt="2025-08-06T16:07:44.032" v="5018" actId="478"/>
          <ac:spMkLst>
            <pc:docMk/>
            <pc:sldMk cId="1171603349" sldId="273"/>
            <ac:spMk id="8" creationId="{15E0718B-D797-52EA-D125-27E8BEF4AA28}"/>
          </ac:spMkLst>
        </pc:spChg>
        <pc:spChg chg="del">
          <ac:chgData name="Parth Pawar" userId="65395cb18f301b35" providerId="LiveId" clId="{227E09B8-84DF-4243-8572-58B0A0762FC6}" dt="2025-08-06T16:07:21.455" v="5015" actId="21"/>
          <ac:spMkLst>
            <pc:docMk/>
            <pc:sldMk cId="1171603349" sldId="273"/>
            <ac:spMk id="15" creationId="{E7D65D0D-4B28-3435-E4AA-86F307876FDD}"/>
          </ac:spMkLst>
        </pc:spChg>
        <pc:spChg chg="del">
          <ac:chgData name="Parth Pawar" userId="65395cb18f301b35" providerId="LiveId" clId="{227E09B8-84DF-4243-8572-58B0A0762FC6}" dt="2025-08-06T16:07:30.041" v="5016" actId="21"/>
          <ac:spMkLst>
            <pc:docMk/>
            <pc:sldMk cId="1171603349" sldId="273"/>
            <ac:spMk id="16" creationId="{837D6CB8-6EDE-232F-6AC5-1829A31C69FF}"/>
          </ac:spMkLst>
        </pc:spChg>
        <pc:picChg chg="add del mod">
          <ac:chgData name="Parth Pawar" userId="65395cb18f301b35" providerId="LiveId" clId="{227E09B8-84DF-4243-8572-58B0A0762FC6}" dt="2025-08-07T00:56:42.708" v="5466" actId="1076"/>
          <ac:picMkLst>
            <pc:docMk/>
            <pc:sldMk cId="1171603349" sldId="273"/>
            <ac:picMk id="8" creationId="{4FB9D9AF-B8B5-1DD7-ABB6-084A15D181F6}"/>
          </ac:picMkLst>
        </pc:picChg>
        <pc:picChg chg="del mod">
          <ac:chgData name="Parth Pawar" userId="65395cb18f301b35" providerId="LiveId" clId="{227E09B8-84DF-4243-8572-58B0A0762FC6}" dt="2025-08-07T01:20:36.708" v="5540" actId="478"/>
          <ac:picMkLst>
            <pc:docMk/>
            <pc:sldMk cId="1171603349" sldId="273"/>
            <ac:picMk id="9" creationId="{B7948D01-C62F-E0A7-68B4-E12C27B500BC}"/>
          </ac:picMkLst>
        </pc:picChg>
        <pc:picChg chg="add mod">
          <ac:chgData name="Parth Pawar" userId="65395cb18f301b35" providerId="LiveId" clId="{227E09B8-84DF-4243-8572-58B0A0762FC6}" dt="2025-08-07T01:21:20.823" v="5552" actId="1076"/>
          <ac:picMkLst>
            <pc:docMk/>
            <pc:sldMk cId="1171603349" sldId="273"/>
            <ac:picMk id="11" creationId="{491D100B-4F23-388F-4908-AD19F4EC3CE0}"/>
          </ac:picMkLst>
        </pc:picChg>
      </pc:sldChg>
      <pc:sldChg chg="addSp delSp modSp add mod">
        <pc:chgData name="Parth Pawar" userId="65395cb18f301b35" providerId="LiveId" clId="{227E09B8-84DF-4243-8572-58B0A0762FC6}" dt="2025-08-07T01:39:17.718" v="5821" actId="255"/>
        <pc:sldMkLst>
          <pc:docMk/>
          <pc:sldMk cId="1554472777" sldId="274"/>
        </pc:sldMkLst>
        <pc:spChg chg="add del mod">
          <ac:chgData name="Parth Pawar" userId="65395cb18f301b35" providerId="LiveId" clId="{227E09B8-84DF-4243-8572-58B0A0762FC6}" dt="2025-08-07T01:32:45.504" v="5771" actId="255"/>
          <ac:spMkLst>
            <pc:docMk/>
            <pc:sldMk cId="1554472777" sldId="274"/>
            <ac:spMk id="2" creationId="{262086D5-E310-C7A0-64B6-7E24CADB28D8}"/>
          </ac:spMkLst>
        </pc:spChg>
        <pc:spChg chg="mod">
          <ac:chgData name="Parth Pawar" userId="65395cb18f301b35" providerId="LiveId" clId="{227E09B8-84DF-4243-8572-58B0A0762FC6}" dt="2025-08-07T01:39:17.718" v="5821" actId="255"/>
          <ac:spMkLst>
            <pc:docMk/>
            <pc:sldMk cId="1554472777" sldId="274"/>
            <ac:spMk id="3" creationId="{6C772A65-31F8-9BD6-9A73-4C16352EEA23}"/>
          </ac:spMkLst>
        </pc:spChg>
        <pc:spChg chg="del mod">
          <ac:chgData name="Parth Pawar" userId="65395cb18f301b35" providerId="LiveId" clId="{227E09B8-84DF-4243-8572-58B0A0762FC6}" dt="2025-08-06T16:10:56.364" v="5120"/>
          <ac:spMkLst>
            <pc:docMk/>
            <pc:sldMk cId="1554472777" sldId="274"/>
            <ac:spMk id="4" creationId="{EF5BFCE2-8F94-577A-F293-B9687A100EF5}"/>
          </ac:spMkLst>
        </pc:spChg>
        <pc:spChg chg="add mod">
          <ac:chgData name="Parth Pawar" userId="65395cb18f301b35" providerId="LiveId" clId="{227E09B8-84DF-4243-8572-58B0A0762FC6}" dt="2025-08-07T01:29:41.821" v="5642" actId="1076"/>
          <ac:spMkLst>
            <pc:docMk/>
            <pc:sldMk cId="1554472777" sldId="274"/>
            <ac:spMk id="5" creationId="{81243C29-BB6E-F907-2DAC-CC815CF059E8}"/>
          </ac:spMkLst>
        </pc:spChg>
        <pc:spChg chg="add del mod">
          <ac:chgData name="Parth Pawar" userId="65395cb18f301b35" providerId="LiveId" clId="{227E09B8-84DF-4243-8572-58B0A0762FC6}" dt="2025-08-06T16:11:58.633" v="5135" actId="21"/>
          <ac:spMkLst>
            <pc:docMk/>
            <pc:sldMk cId="1554472777" sldId="274"/>
            <ac:spMk id="5" creationId="{90869656-1ECD-FC89-0B44-1BFE1FD375A6}"/>
          </ac:spMkLst>
        </pc:spChg>
        <pc:spChg chg="add del mod">
          <ac:chgData name="Parth Pawar" userId="65395cb18f301b35" providerId="LiveId" clId="{227E09B8-84DF-4243-8572-58B0A0762FC6}" dt="2025-08-07T01:25:16.915" v="5595" actId="478"/>
          <ac:spMkLst>
            <pc:docMk/>
            <pc:sldMk cId="1554472777" sldId="274"/>
            <ac:spMk id="9" creationId="{45FA5677-A1F8-27F7-5151-22E2091229D6}"/>
          </ac:spMkLst>
        </pc:spChg>
        <pc:spChg chg="add del mod">
          <ac:chgData name="Parth Pawar" userId="65395cb18f301b35" providerId="LiveId" clId="{227E09B8-84DF-4243-8572-58B0A0762FC6}" dt="2025-08-07T01:25:21.452" v="5598" actId="478"/>
          <ac:spMkLst>
            <pc:docMk/>
            <pc:sldMk cId="1554472777" sldId="274"/>
            <ac:spMk id="10" creationId="{B56333FD-4D0C-32F9-7895-FF5583737B74}"/>
          </ac:spMkLst>
        </pc:spChg>
        <pc:spChg chg="add del mod">
          <ac:chgData name="Parth Pawar" userId="65395cb18f301b35" providerId="LiveId" clId="{227E09B8-84DF-4243-8572-58B0A0762FC6}" dt="2025-08-07T01:25:24.167" v="5599" actId="478"/>
          <ac:spMkLst>
            <pc:docMk/>
            <pc:sldMk cId="1554472777" sldId="274"/>
            <ac:spMk id="11" creationId="{12F4336A-2370-9B67-9F5C-1EF4FA96C3DD}"/>
          </ac:spMkLst>
        </pc:spChg>
        <pc:spChg chg="add del mod">
          <ac:chgData name="Parth Pawar" userId="65395cb18f301b35" providerId="LiveId" clId="{227E09B8-84DF-4243-8572-58B0A0762FC6}" dt="2025-08-07T01:25:27.998" v="5600" actId="478"/>
          <ac:spMkLst>
            <pc:docMk/>
            <pc:sldMk cId="1554472777" sldId="274"/>
            <ac:spMk id="15" creationId="{BD5234E7-D09C-348C-CEBA-AA70D7096DD6}"/>
          </ac:spMkLst>
        </pc:spChg>
        <pc:spChg chg="add del mod">
          <ac:chgData name="Parth Pawar" userId="65395cb18f301b35" providerId="LiveId" clId="{227E09B8-84DF-4243-8572-58B0A0762FC6}" dt="2025-08-07T01:25:31.497" v="5601" actId="478"/>
          <ac:spMkLst>
            <pc:docMk/>
            <pc:sldMk cId="1554472777" sldId="274"/>
            <ac:spMk id="16" creationId="{3DB75893-7C12-4DF6-8A1B-5537F9A91F2A}"/>
          </ac:spMkLst>
        </pc:spChg>
        <pc:spChg chg="add del mod">
          <ac:chgData name="Parth Pawar" userId="65395cb18f301b35" providerId="LiveId" clId="{227E09B8-84DF-4243-8572-58B0A0762FC6}" dt="2025-08-07T01:25:34.730" v="5602" actId="478"/>
          <ac:spMkLst>
            <pc:docMk/>
            <pc:sldMk cId="1554472777" sldId="274"/>
            <ac:spMk id="17" creationId="{E81BC1F7-1A70-5E50-8764-75DFA9CEBBAA}"/>
          </ac:spMkLst>
        </pc:spChg>
        <pc:spChg chg="add del mod">
          <ac:chgData name="Parth Pawar" userId="65395cb18f301b35" providerId="LiveId" clId="{227E09B8-84DF-4243-8572-58B0A0762FC6}" dt="2025-08-07T01:25:38.565" v="5603" actId="478"/>
          <ac:spMkLst>
            <pc:docMk/>
            <pc:sldMk cId="1554472777" sldId="274"/>
            <ac:spMk id="18" creationId="{09B667DD-B279-9435-6728-BBEE81DE7A94}"/>
          </ac:spMkLst>
        </pc:spChg>
        <pc:spChg chg="del mod">
          <ac:chgData name="Parth Pawar" userId="65395cb18f301b35" providerId="LiveId" clId="{227E09B8-84DF-4243-8572-58B0A0762FC6}" dt="2025-08-06T16:10:56.359" v="5116"/>
          <ac:spMkLst>
            <pc:docMk/>
            <pc:sldMk cId="1554472777" sldId="274"/>
            <ac:spMk id="19" creationId="{23568855-6E2A-1B40-EB77-EFEF4CAA6B49}"/>
          </ac:spMkLst>
        </pc:spChg>
        <pc:spChg chg="add del mod">
          <ac:chgData name="Parth Pawar" userId="65395cb18f301b35" providerId="LiveId" clId="{227E09B8-84DF-4243-8572-58B0A0762FC6}" dt="2025-08-07T01:29:10.683" v="5637" actId="478"/>
          <ac:spMkLst>
            <pc:docMk/>
            <pc:sldMk cId="1554472777" sldId="274"/>
            <ac:spMk id="19" creationId="{63409302-2DAA-21E3-0EF4-28C52F9C999F}"/>
          </ac:spMkLst>
        </pc:spChg>
        <pc:spChg chg="del mod">
          <ac:chgData name="Parth Pawar" userId="65395cb18f301b35" providerId="LiveId" clId="{227E09B8-84DF-4243-8572-58B0A0762FC6}" dt="2025-08-06T16:10:56.362" v="5118"/>
          <ac:spMkLst>
            <pc:docMk/>
            <pc:sldMk cId="1554472777" sldId="274"/>
            <ac:spMk id="20" creationId="{8E9CC8FE-0854-FFF5-6515-CEEDF87C7235}"/>
          </ac:spMkLst>
        </pc:spChg>
        <pc:spChg chg="add del mod">
          <ac:chgData name="Parth Pawar" userId="65395cb18f301b35" providerId="LiveId" clId="{227E09B8-84DF-4243-8572-58B0A0762FC6}" dt="2025-08-07T01:25:40.851" v="5604" actId="478"/>
          <ac:spMkLst>
            <pc:docMk/>
            <pc:sldMk cId="1554472777" sldId="274"/>
            <ac:spMk id="21" creationId="{520D28DC-2DFA-DF8C-C786-B60F8E572F7B}"/>
          </ac:spMkLst>
        </pc:spChg>
        <pc:spChg chg="add del mod">
          <ac:chgData name="Parth Pawar" userId="65395cb18f301b35" providerId="LiveId" clId="{227E09B8-84DF-4243-8572-58B0A0762FC6}" dt="2025-08-07T01:25:44.747" v="5606" actId="478"/>
          <ac:spMkLst>
            <pc:docMk/>
            <pc:sldMk cId="1554472777" sldId="274"/>
            <ac:spMk id="22" creationId="{5F01D521-2193-2F62-6417-40883E0E976A}"/>
          </ac:spMkLst>
        </pc:spChg>
        <pc:spChg chg="add mod">
          <ac:chgData name="Parth Pawar" userId="65395cb18f301b35" providerId="LiveId" clId="{227E09B8-84DF-4243-8572-58B0A0762FC6}" dt="2025-08-07T01:35:10.560" v="5792"/>
          <ac:spMkLst>
            <pc:docMk/>
            <pc:sldMk cId="1554472777" sldId="274"/>
            <ac:spMk id="34" creationId="{6331DB56-0E57-1586-8903-470E793799EC}"/>
          </ac:spMkLst>
        </pc:spChg>
        <pc:grpChg chg="mod">
          <ac:chgData name="Parth Pawar" userId="65395cb18f301b35" providerId="LiveId" clId="{227E09B8-84DF-4243-8572-58B0A0762FC6}" dt="2025-08-06T16:11:44.717" v="5129" actId="1076"/>
          <ac:grpSpMkLst>
            <pc:docMk/>
            <pc:sldMk cId="1554472777" sldId="274"/>
            <ac:grpSpMk id="6" creationId="{5EDFB85E-86F8-F697-2370-8CA42B1D1C33}"/>
          </ac:grpSpMkLst>
        </pc:grpChg>
        <pc:graphicFrameChg chg="add del mod modGraphic">
          <ac:chgData name="Parth Pawar" userId="65395cb18f301b35" providerId="LiveId" clId="{227E09B8-84DF-4243-8572-58B0A0762FC6}" dt="2025-08-07T01:25:00.408" v="5581" actId="14100"/>
          <ac:graphicFrameMkLst>
            <pc:docMk/>
            <pc:sldMk cId="1554472777" sldId="274"/>
            <ac:graphicFrameMk id="4" creationId="{1E44DDAE-0578-4F5E-E5EB-B3D2938443C9}"/>
          </ac:graphicFrameMkLst>
        </pc:graphicFrameChg>
        <pc:graphicFrameChg chg="add mod modGraphic">
          <ac:chgData name="Parth Pawar" userId="65395cb18f301b35" providerId="LiveId" clId="{227E09B8-84DF-4243-8572-58B0A0762FC6}" dt="2025-08-07T01:37:27.858" v="5815" actId="1076"/>
          <ac:graphicFrameMkLst>
            <pc:docMk/>
            <pc:sldMk cId="1554472777" sldId="274"/>
            <ac:graphicFrameMk id="20" creationId="{1D42F320-83C8-04C5-6CB0-9623CFBAF1DB}"/>
          </ac:graphicFrameMkLst>
        </pc:graphicFrameChg>
        <pc:cxnChg chg="add mod">
          <ac:chgData name="Parth Pawar" userId="65395cb18f301b35" providerId="LiveId" clId="{227E09B8-84DF-4243-8572-58B0A0762FC6}" dt="2025-08-07T01:33:55.871" v="5779" actId="13822"/>
          <ac:cxnSpMkLst>
            <pc:docMk/>
            <pc:sldMk cId="1554472777" sldId="274"/>
            <ac:cxnSpMk id="24" creationId="{BEF24373-A77B-C4D5-C621-EB1109510590}"/>
          </ac:cxnSpMkLst>
        </pc:cxnChg>
        <pc:cxnChg chg="add mod">
          <ac:chgData name="Parth Pawar" userId="65395cb18f301b35" providerId="LiveId" clId="{227E09B8-84DF-4243-8572-58B0A0762FC6}" dt="2025-08-07T01:34:30.751" v="5785" actId="14100"/>
          <ac:cxnSpMkLst>
            <pc:docMk/>
            <pc:sldMk cId="1554472777" sldId="274"/>
            <ac:cxnSpMk id="25" creationId="{0A806007-E47C-CB14-779D-C103BA62C160}"/>
          </ac:cxnSpMkLst>
        </pc:cxnChg>
        <pc:cxnChg chg="add mod">
          <ac:chgData name="Parth Pawar" userId="65395cb18f301b35" providerId="LiveId" clId="{227E09B8-84DF-4243-8572-58B0A0762FC6}" dt="2025-08-07T01:37:21.010" v="5814" actId="1076"/>
          <ac:cxnSpMkLst>
            <pc:docMk/>
            <pc:sldMk cId="1554472777" sldId="274"/>
            <ac:cxnSpMk id="31" creationId="{FA26B3B8-D0EE-789C-A6E5-2E1411EE94F5}"/>
          </ac:cxnSpMkLst>
        </pc:cxnChg>
        <pc:cxnChg chg="add mod">
          <ac:chgData name="Parth Pawar" userId="65395cb18f301b35" providerId="LiveId" clId="{227E09B8-84DF-4243-8572-58B0A0762FC6}" dt="2025-08-07T01:35:40.623" v="5798" actId="14100"/>
          <ac:cxnSpMkLst>
            <pc:docMk/>
            <pc:sldMk cId="1554472777" sldId="274"/>
            <ac:cxnSpMk id="32" creationId="{66D996AC-7F3E-EAE4-ED4B-18EBE2EDE051}"/>
          </ac:cxnSpMkLst>
        </pc:cxnChg>
        <pc:cxnChg chg="add mod">
          <ac:chgData name="Parth Pawar" userId="65395cb18f301b35" providerId="LiveId" clId="{227E09B8-84DF-4243-8572-58B0A0762FC6}" dt="2025-08-07T01:35:05.937" v="5791" actId="1076"/>
          <ac:cxnSpMkLst>
            <pc:docMk/>
            <pc:sldMk cId="1554472777" sldId="274"/>
            <ac:cxnSpMk id="33" creationId="{F4CF16EF-68C8-66BE-0B39-CDC734C823FD}"/>
          </ac:cxnSpMkLst>
        </pc:cxnChg>
        <pc:cxnChg chg="add mod">
          <ac:chgData name="Parth Pawar" userId="65395cb18f301b35" providerId="LiveId" clId="{227E09B8-84DF-4243-8572-58B0A0762FC6}" dt="2025-08-07T01:35:19.653" v="5794" actId="1076"/>
          <ac:cxnSpMkLst>
            <pc:docMk/>
            <pc:sldMk cId="1554472777" sldId="274"/>
            <ac:cxnSpMk id="35" creationId="{9F1C4AE1-6A3C-04D8-6DAF-AA2FA5C050F5}"/>
          </ac:cxnSpMkLst>
        </pc:cxnChg>
        <pc:cxnChg chg="add mod">
          <ac:chgData name="Parth Pawar" userId="65395cb18f301b35" providerId="LiveId" clId="{227E09B8-84DF-4243-8572-58B0A0762FC6}" dt="2025-08-07T01:35:27.742" v="5796" actId="1076"/>
          <ac:cxnSpMkLst>
            <pc:docMk/>
            <pc:sldMk cId="1554472777" sldId="274"/>
            <ac:cxnSpMk id="36" creationId="{5F8DD39F-91DC-3053-BCFF-1F990DEBC4BA}"/>
          </ac:cxnSpMkLst>
        </pc:cxnChg>
        <pc:cxnChg chg="add mod">
          <ac:chgData name="Parth Pawar" userId="65395cb18f301b35" providerId="LiveId" clId="{227E09B8-84DF-4243-8572-58B0A0762FC6}" dt="2025-08-07T01:35:49.418" v="5800" actId="1076"/>
          <ac:cxnSpMkLst>
            <pc:docMk/>
            <pc:sldMk cId="1554472777" sldId="274"/>
            <ac:cxnSpMk id="38" creationId="{78C874A1-EB18-E30D-8716-6D9E40607EB5}"/>
          </ac:cxnSpMkLst>
        </pc:cxnChg>
        <pc:cxnChg chg="add mod">
          <ac:chgData name="Parth Pawar" userId="65395cb18f301b35" providerId="LiveId" clId="{227E09B8-84DF-4243-8572-58B0A0762FC6}" dt="2025-08-07T01:35:57.951" v="5802" actId="1076"/>
          <ac:cxnSpMkLst>
            <pc:docMk/>
            <pc:sldMk cId="1554472777" sldId="274"/>
            <ac:cxnSpMk id="39" creationId="{D7530E6B-6281-1BA6-F7D6-1189ACB1B806}"/>
          </ac:cxnSpMkLst>
        </pc:cxnChg>
        <pc:cxnChg chg="add mod">
          <ac:chgData name="Parth Pawar" userId="65395cb18f301b35" providerId="LiveId" clId="{227E09B8-84DF-4243-8572-58B0A0762FC6}" dt="2025-08-07T01:36:03.719" v="5804" actId="1076"/>
          <ac:cxnSpMkLst>
            <pc:docMk/>
            <pc:sldMk cId="1554472777" sldId="274"/>
            <ac:cxnSpMk id="40" creationId="{37A59F4A-AFDF-0400-19B2-8994883276E1}"/>
          </ac:cxnSpMkLst>
        </pc:cxnChg>
        <pc:cxnChg chg="add mod">
          <ac:chgData name="Parth Pawar" userId="65395cb18f301b35" providerId="LiveId" clId="{227E09B8-84DF-4243-8572-58B0A0762FC6}" dt="2025-08-07T01:36:10.386" v="5806" actId="1076"/>
          <ac:cxnSpMkLst>
            <pc:docMk/>
            <pc:sldMk cId="1554472777" sldId="274"/>
            <ac:cxnSpMk id="41" creationId="{A9F75387-DE5D-CC00-629D-4DB3246F388E}"/>
          </ac:cxnSpMkLst>
        </pc:cxnChg>
      </pc:sldChg>
      <pc:sldChg chg="add del">
        <pc:chgData name="Parth Pawar" userId="65395cb18f301b35" providerId="LiveId" clId="{227E09B8-84DF-4243-8572-58B0A0762FC6}" dt="2025-08-07T01:44:17.326" v="5896" actId="2696"/>
        <pc:sldMkLst>
          <pc:docMk/>
          <pc:sldMk cId="2000731657" sldId="278"/>
        </pc:sldMkLst>
      </pc:sldChg>
      <pc:sldChg chg="del">
        <pc:chgData name="Parth Pawar" userId="65395cb18f301b35" providerId="LiveId" clId="{227E09B8-84DF-4243-8572-58B0A0762FC6}" dt="2025-08-07T10:46:39.491" v="5908" actId="2696"/>
        <pc:sldMkLst>
          <pc:docMk/>
          <pc:sldMk cId="436308511" sldId="279"/>
        </pc:sldMkLst>
      </pc:sldChg>
      <pc:sldChg chg="addSp delSp modSp add mod">
        <pc:chgData name="Parth Pawar" userId="65395cb18f301b35" providerId="LiveId" clId="{227E09B8-84DF-4243-8572-58B0A0762FC6}" dt="2025-08-07T10:46:22.812" v="5907" actId="14100"/>
        <pc:sldMkLst>
          <pc:docMk/>
          <pc:sldMk cId="3370830272" sldId="280"/>
        </pc:sldMkLst>
        <pc:spChg chg="add mod">
          <ac:chgData name="Parth Pawar" userId="65395cb18f301b35" providerId="LiveId" clId="{227E09B8-84DF-4243-8572-58B0A0762FC6}" dt="2025-08-07T10:45:26.773" v="5903"/>
          <ac:spMkLst>
            <pc:docMk/>
            <pc:sldMk cId="3370830272" sldId="280"/>
            <ac:spMk id="2" creationId="{8F5BE4BB-34C5-641C-8D50-647AE96C4F7C}"/>
          </ac:spMkLst>
        </pc:spChg>
        <pc:spChg chg="add mod">
          <ac:chgData name="Parth Pawar" userId="65395cb18f301b35" providerId="LiveId" clId="{227E09B8-84DF-4243-8572-58B0A0762FC6}" dt="2025-08-07T10:46:06.460" v="5905"/>
          <ac:spMkLst>
            <pc:docMk/>
            <pc:sldMk cId="3370830272" sldId="280"/>
            <ac:spMk id="4" creationId="{123DFEF1-9579-6DC1-8FDB-263F8A291657}"/>
          </ac:spMkLst>
        </pc:spChg>
        <pc:spChg chg="del mod">
          <ac:chgData name="Parth Pawar" userId="65395cb18f301b35" providerId="LiveId" clId="{227E09B8-84DF-4243-8572-58B0A0762FC6}" dt="2025-08-07T10:45:18.954" v="5902" actId="478"/>
          <ac:spMkLst>
            <pc:docMk/>
            <pc:sldMk cId="3370830272" sldId="280"/>
            <ac:spMk id="23" creationId="{C08E51BB-D6E5-9587-8E7F-4AE60D24F82E}"/>
          </ac:spMkLst>
        </pc:spChg>
        <pc:spChg chg="del">
          <ac:chgData name="Parth Pawar" userId="65395cb18f301b35" providerId="LiveId" clId="{227E09B8-84DF-4243-8572-58B0A0762FC6}" dt="2025-08-07T10:45:18.954" v="5902" actId="478"/>
          <ac:spMkLst>
            <pc:docMk/>
            <pc:sldMk cId="3370830272" sldId="280"/>
            <ac:spMk id="24" creationId="{5D61606B-3066-9018-14EF-CBC96EA997B6}"/>
          </ac:spMkLst>
        </pc:spChg>
        <pc:spChg chg="del">
          <ac:chgData name="Parth Pawar" userId="65395cb18f301b35" providerId="LiveId" clId="{227E09B8-84DF-4243-8572-58B0A0762FC6}" dt="2025-08-07T10:45:18.954" v="5902" actId="478"/>
          <ac:spMkLst>
            <pc:docMk/>
            <pc:sldMk cId="3370830272" sldId="280"/>
            <ac:spMk id="25" creationId="{E7EB8A12-FE03-0D3C-4A9F-92B9D94D280E}"/>
          </ac:spMkLst>
        </pc:spChg>
        <pc:picChg chg="add mod">
          <ac:chgData name="Parth Pawar" userId="65395cb18f301b35" providerId="LiveId" clId="{227E09B8-84DF-4243-8572-58B0A0762FC6}" dt="2025-08-07T10:46:22.812" v="5907" actId="14100"/>
          <ac:picMkLst>
            <pc:docMk/>
            <pc:sldMk cId="3370830272" sldId="280"/>
            <ac:picMk id="3" creationId="{DB412068-3649-BC1E-9DAA-757B756B8BCF}"/>
          </ac:picMkLst>
        </pc:picChg>
        <pc:picChg chg="add del">
          <ac:chgData name="Parth Pawar" userId="65395cb18f301b35" providerId="LiveId" clId="{227E09B8-84DF-4243-8572-58B0A0762FC6}" dt="2025-08-07T10:45:18.954" v="5902" actId="478"/>
          <ac:picMkLst>
            <pc:docMk/>
            <pc:sldMk cId="3370830272" sldId="280"/>
            <ac:picMk id="22" creationId="{CAC3371E-EB1B-9D29-5B92-E9ACD1FE29F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6843D-59C1-4954-81D0-21C3C2889B4E}" type="datetimeFigureOut">
              <a:rPr lang="en-IN" smtClean="0"/>
              <a:t>11-08-2025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18D2C2-E9D4-4789-9DF0-286F2C35EDC7}" type="slidenum">
              <a:rPr lang="en-IN" smtClean="0"/>
              <a:t>‹#›</a:t>
            </a:fld>
            <a:endParaRPr lang="en-IN" dirty="0"/>
          </a:p>
        </p:txBody>
      </p:sp>
    </p:spTree>
    <p:extLst>
      <p:ext uri="{BB962C8B-B14F-4D97-AF65-F5344CB8AC3E}">
        <p14:creationId xmlns:p14="http://schemas.microsoft.com/office/powerpoint/2010/main" val="2681021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1</a:t>
            </a:fld>
            <a:endParaRPr lang="en-IN" dirty="0"/>
          </a:p>
        </p:txBody>
      </p:sp>
    </p:spTree>
    <p:extLst>
      <p:ext uri="{BB962C8B-B14F-4D97-AF65-F5344CB8AC3E}">
        <p14:creationId xmlns:p14="http://schemas.microsoft.com/office/powerpoint/2010/main" val="202325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2</a:t>
            </a:fld>
            <a:endParaRPr lang="en-IN"/>
          </a:p>
        </p:txBody>
      </p:sp>
    </p:spTree>
    <p:extLst>
      <p:ext uri="{BB962C8B-B14F-4D97-AF65-F5344CB8AC3E}">
        <p14:creationId xmlns:p14="http://schemas.microsoft.com/office/powerpoint/2010/main" val="285487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3</a:t>
            </a:fld>
            <a:endParaRPr lang="en-IN"/>
          </a:p>
        </p:txBody>
      </p:sp>
    </p:spTree>
    <p:extLst>
      <p:ext uri="{BB962C8B-B14F-4D97-AF65-F5344CB8AC3E}">
        <p14:creationId xmlns:p14="http://schemas.microsoft.com/office/powerpoint/2010/main" val="273556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5</a:t>
            </a:fld>
            <a:endParaRPr lang="en-IN"/>
          </a:p>
        </p:txBody>
      </p:sp>
    </p:spTree>
    <p:extLst>
      <p:ext uri="{BB962C8B-B14F-4D97-AF65-F5344CB8AC3E}">
        <p14:creationId xmlns:p14="http://schemas.microsoft.com/office/powerpoint/2010/main" val="296005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48FC7-88DD-D4DE-B8B5-2FD2A3BA3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8ED25-09C4-0232-0227-FF8D7305A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604EE-EA51-3A51-DB29-79AA97393F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41FC816-7758-3ADD-0934-DD2982D0B58C}"/>
              </a:ext>
            </a:extLst>
          </p:cNvPr>
          <p:cNvSpPr>
            <a:spLocks noGrp="1"/>
          </p:cNvSpPr>
          <p:nvPr>
            <p:ph type="sldNum" sz="quarter" idx="5"/>
          </p:nvPr>
        </p:nvSpPr>
        <p:spPr/>
        <p:txBody>
          <a:bodyPr/>
          <a:lstStyle/>
          <a:p>
            <a:fld id="{A118D2C2-E9D4-4789-9DF0-286F2C35EDC7}" type="slidenum">
              <a:rPr lang="en-IN" smtClean="0"/>
              <a:t>7</a:t>
            </a:fld>
            <a:endParaRPr lang="en-IN"/>
          </a:p>
        </p:txBody>
      </p:sp>
    </p:spTree>
    <p:extLst>
      <p:ext uri="{BB962C8B-B14F-4D97-AF65-F5344CB8AC3E}">
        <p14:creationId xmlns:p14="http://schemas.microsoft.com/office/powerpoint/2010/main" val="3396538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10</a:t>
            </a:fld>
            <a:endParaRPr lang="en-IN"/>
          </a:p>
        </p:txBody>
      </p:sp>
    </p:spTree>
    <p:extLst>
      <p:ext uri="{BB962C8B-B14F-4D97-AF65-F5344CB8AC3E}">
        <p14:creationId xmlns:p14="http://schemas.microsoft.com/office/powerpoint/2010/main" val="1694421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18D2C2-E9D4-4789-9DF0-286F2C35EDC7}" type="slidenum">
              <a:rPr lang="en-IN" smtClean="0"/>
              <a:t>11</a:t>
            </a:fld>
            <a:endParaRPr lang="en-IN"/>
          </a:p>
        </p:txBody>
      </p:sp>
    </p:spTree>
    <p:extLst>
      <p:ext uri="{BB962C8B-B14F-4D97-AF65-F5344CB8AC3E}">
        <p14:creationId xmlns:p14="http://schemas.microsoft.com/office/powerpoint/2010/main" val="227264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CD755-CAC9-FC8F-CF4F-7DBC0CC4D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3AB8-E388-961D-93E6-1F27364BA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939A2-2CCF-69AE-404D-FF30FC5D5CF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BD444F4-2AD9-0219-3A4E-6EE1834FC680}"/>
              </a:ext>
            </a:extLst>
          </p:cNvPr>
          <p:cNvSpPr>
            <a:spLocks noGrp="1"/>
          </p:cNvSpPr>
          <p:nvPr>
            <p:ph type="sldNum" sz="quarter" idx="5"/>
          </p:nvPr>
        </p:nvSpPr>
        <p:spPr/>
        <p:txBody>
          <a:bodyPr/>
          <a:lstStyle/>
          <a:p>
            <a:fld id="{A118D2C2-E9D4-4789-9DF0-286F2C35EDC7}" type="slidenum">
              <a:rPr lang="en-IN" smtClean="0"/>
              <a:t>13</a:t>
            </a:fld>
            <a:endParaRPr lang="en-IN"/>
          </a:p>
        </p:txBody>
      </p:sp>
    </p:spTree>
    <p:extLst>
      <p:ext uri="{BB962C8B-B14F-4D97-AF65-F5344CB8AC3E}">
        <p14:creationId xmlns:p14="http://schemas.microsoft.com/office/powerpoint/2010/main" val="112612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9511-372A-6338-1797-689914482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39840-1E0B-5C74-6661-C81ADC332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2FAB2-C7C3-0FD4-4B58-81387DC7847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756F200-6308-FCAF-B8DC-CADBE76D2ACF}"/>
              </a:ext>
            </a:extLst>
          </p:cNvPr>
          <p:cNvSpPr>
            <a:spLocks noGrp="1"/>
          </p:cNvSpPr>
          <p:nvPr>
            <p:ph type="sldNum" sz="quarter" idx="5"/>
          </p:nvPr>
        </p:nvSpPr>
        <p:spPr/>
        <p:txBody>
          <a:bodyPr/>
          <a:lstStyle/>
          <a:p>
            <a:fld id="{A118D2C2-E9D4-4789-9DF0-286F2C35EDC7}" type="slidenum">
              <a:rPr lang="en-IN" smtClean="0"/>
              <a:t>14</a:t>
            </a:fld>
            <a:endParaRPr lang="en-IN" dirty="0"/>
          </a:p>
        </p:txBody>
      </p:sp>
    </p:spTree>
    <p:extLst>
      <p:ext uri="{BB962C8B-B14F-4D97-AF65-F5344CB8AC3E}">
        <p14:creationId xmlns:p14="http://schemas.microsoft.com/office/powerpoint/2010/main" val="73354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healthmate-chat-bot.streamlit.app/" TargetMode="Externa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508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pPr>
              <a:lnSpc>
                <a:spcPct val="107000"/>
              </a:lnSpc>
              <a:spcAft>
                <a:spcPts val="800"/>
              </a:spcAft>
              <a:tabLst>
                <a:tab pos="2499360" algn="l"/>
              </a:tabLst>
            </a:pPr>
            <a:r>
              <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endPar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sp>
        <p:nvSpPr>
          <p:cNvPr id="5" name="TextBox 5"/>
          <p:cNvSpPr txBox="1"/>
          <p:nvPr/>
        </p:nvSpPr>
        <p:spPr>
          <a:xfrm>
            <a:off x="7816832" y="5580258"/>
            <a:ext cx="9468744" cy="703116"/>
          </a:xfrm>
          <a:prstGeom prst="rect">
            <a:avLst/>
          </a:prstGeom>
        </p:spPr>
        <p:txBody>
          <a:bodyPr wrap="square" lIns="0" tIns="0" rIns="0" bIns="0" rtlCol="0" anchor="t">
            <a:spAutoFit/>
          </a:bodyPr>
          <a:lstStyle/>
          <a:p>
            <a:pPr lvl="0" algn="r">
              <a:lnSpc>
                <a:spcPts val="2748"/>
              </a:lnSpc>
              <a:spcBef>
                <a:spcPct val="0"/>
              </a:spcBef>
            </a:pPr>
            <a:endParaRPr lang="en-US" sz="2400" b="1" dirty="0">
              <a:latin typeface="Times New Roman" panose="02020603050405020304" pitchFamily="18" charset="0"/>
              <a:cs typeface="Times New Roman" panose="02020603050405020304" pitchFamily="18" charset="0"/>
            </a:endParaRPr>
          </a:p>
          <a:p>
            <a:pPr lvl="0" algn="r">
              <a:lnSpc>
                <a:spcPts val="2748"/>
              </a:lnSpc>
              <a:spcBef>
                <a:spcPct val="0"/>
              </a:spcBef>
            </a:pPr>
            <a:r>
              <a:rPr lang="en-US" sz="2400" b="1" dirty="0">
                <a:latin typeface="Times New Roman" panose="02020603050405020304" pitchFamily="18" charset="0"/>
                <a:cs typeface="Times New Roman" panose="02020603050405020304" pitchFamily="18" charset="0"/>
              </a:rPr>
              <a:t> Development of an SDG 3 RAG-Based Chatbot for Health Guidance</a:t>
            </a:r>
            <a:r>
              <a:rPr lang="en-US" sz="2400" b="1" dirty="0"/>
              <a:t> </a:t>
            </a:r>
            <a:endParaRPr lang="en-US" sz="2400" b="1" spc="-217" dirty="0">
              <a:solidFill>
                <a:srgbClr val="000000"/>
              </a:solidFill>
              <a:latin typeface="Archivo Black"/>
              <a:ea typeface="Archivo Black"/>
              <a:cs typeface="Archivo Black"/>
              <a:sym typeface="Archivo Black"/>
            </a:endParaRPr>
          </a:p>
        </p:txBody>
      </p:sp>
      <p:sp>
        <p:nvSpPr>
          <p:cNvPr id="12" name="TextBox 12"/>
          <p:cNvSpPr txBox="1"/>
          <p:nvPr/>
        </p:nvSpPr>
        <p:spPr>
          <a:xfrm>
            <a:off x="588390" y="501890"/>
            <a:ext cx="6718100" cy="657231"/>
          </a:xfrm>
          <a:prstGeom prst="rect">
            <a:avLst/>
          </a:prstGeom>
        </p:spPr>
        <p:txBody>
          <a:bodyPr wrap="square" lIns="0" tIns="0" rIns="0" bIns="0" rtlCol="0" anchor="t">
            <a:spAutoFit/>
          </a:bodyPr>
          <a:lstStyle/>
          <a:p>
            <a:pPr algn="l">
              <a:lnSpc>
                <a:spcPts val="2520"/>
              </a:lnSpc>
            </a:pPr>
            <a:endParaRPr lang="en-US" sz="3200" dirty="0">
              <a:solidFill>
                <a:srgbClr val="545454"/>
              </a:solidFill>
              <a:latin typeface="Times New Roman" panose="02020603050405020304" pitchFamily="18" charset="0"/>
              <a:ea typeface="Garet Light"/>
              <a:cs typeface="Times New Roman" panose="02020603050405020304" pitchFamily="18" charset="0"/>
              <a:sym typeface="Garet Light"/>
            </a:endParaRPr>
          </a:p>
          <a:p>
            <a:pPr algn="l">
              <a:lnSpc>
                <a:spcPts val="2520"/>
              </a:lnSpc>
            </a:pPr>
            <a:endParaRPr lang="en-US" sz="3200" dirty="0">
              <a:solidFill>
                <a:srgbClr val="545454"/>
              </a:solidFill>
              <a:latin typeface="Times New Roman" panose="02020603050405020304" pitchFamily="18" charset="0"/>
              <a:ea typeface="Garet Light"/>
              <a:cs typeface="Times New Roman" panose="02020603050405020304" pitchFamily="18" charset="0"/>
              <a:sym typeface="Garet Light"/>
            </a:endParaRPr>
          </a:p>
        </p:txBody>
      </p:sp>
      <p:sp>
        <p:nvSpPr>
          <p:cNvPr id="13" name="TextBox 13"/>
          <p:cNvSpPr txBox="1"/>
          <p:nvPr/>
        </p:nvSpPr>
        <p:spPr>
          <a:xfrm>
            <a:off x="12088760" y="954405"/>
            <a:ext cx="5170540" cy="365760"/>
          </a:xfrm>
          <a:prstGeom prst="rect">
            <a:avLst/>
          </a:prstGeom>
        </p:spPr>
        <p:txBody>
          <a:bodyPr lIns="0" tIns="0" rIns="0" bIns="0" rtlCol="0" anchor="t">
            <a:spAutoFit/>
          </a:bodyPr>
          <a:lstStyle/>
          <a:p>
            <a:pPr algn="l">
              <a:lnSpc>
                <a:spcPts val="2939"/>
              </a:lnSpc>
              <a:spcBef>
                <a:spcPct val="0"/>
              </a:spcBef>
            </a:pPr>
            <a:endParaRPr lang="en-US" sz="2099" dirty="0">
              <a:solidFill>
                <a:srgbClr val="000000"/>
              </a:solidFill>
              <a:latin typeface="Garet"/>
              <a:ea typeface="Garet"/>
              <a:cs typeface="Garet"/>
              <a:sym typeface="Garet"/>
            </a:endParaRPr>
          </a:p>
        </p:txBody>
      </p:sp>
      <p:sp>
        <p:nvSpPr>
          <p:cNvPr id="15" name="TextBox 15"/>
          <p:cNvSpPr txBox="1"/>
          <p:nvPr/>
        </p:nvSpPr>
        <p:spPr>
          <a:xfrm>
            <a:off x="6477971" y="3517119"/>
            <a:ext cx="10773446" cy="2264018"/>
          </a:xfrm>
          <a:prstGeom prst="rect">
            <a:avLst/>
          </a:prstGeom>
        </p:spPr>
        <p:txBody>
          <a:bodyPr wrap="square" lIns="0" tIns="0" rIns="0" bIns="0" rtlCol="0" anchor="t">
            <a:spAutoFit/>
          </a:bodyPr>
          <a:lstStyle/>
          <a:p>
            <a:pPr marL="0" lvl="0" indent="0" algn="r">
              <a:lnSpc>
                <a:spcPts val="8490"/>
              </a:lnSpc>
              <a:spcBef>
                <a:spcPct val="0"/>
              </a:spcBef>
            </a:pPr>
            <a:r>
              <a:rPr lang="en-US" sz="10000" spc="-859" dirty="0">
                <a:solidFill>
                  <a:srgbClr val="000000"/>
                </a:solidFill>
                <a:latin typeface="Archivo Black"/>
                <a:ea typeface="Archivo Black"/>
                <a:cs typeface="Archivo Black"/>
                <a:sym typeface="Archivo Black"/>
              </a:rPr>
              <a:t>GEMINI CHATBOT</a:t>
            </a:r>
            <a:endParaRPr lang="en-US" sz="10000" u="none" spc="-859" dirty="0">
              <a:solidFill>
                <a:srgbClr val="000000"/>
              </a:solidFill>
              <a:latin typeface="Archivo Black"/>
              <a:ea typeface="Archivo Black"/>
              <a:cs typeface="Archivo Black"/>
              <a:sym typeface="Archivo Black"/>
            </a:endParaRPr>
          </a:p>
        </p:txBody>
      </p:sp>
      <p:sp>
        <p:nvSpPr>
          <p:cNvPr id="19" name="Rectangle 18">
            <a:extLst>
              <a:ext uri="{FF2B5EF4-FFF2-40B4-BE49-F238E27FC236}">
                <a16:creationId xmlns:a16="http://schemas.microsoft.com/office/drawing/2014/main" id="{347A12F0-1D0C-840D-31C8-DCB4A0F9D2E6}"/>
              </a:ext>
            </a:extLst>
          </p:cNvPr>
          <p:cNvSpPr/>
          <p:nvPr/>
        </p:nvSpPr>
        <p:spPr>
          <a:xfrm>
            <a:off x="14935200" y="173841"/>
            <a:ext cx="2984090" cy="9772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6000" dirty="0">
                <a:latin typeface="Times New Roman" panose="02020603050405020304" pitchFamily="18" charset="0"/>
                <a:cs typeface="Times New Roman" panose="02020603050405020304" pitchFamily="18" charset="0"/>
              </a:rPr>
              <a:t>AI/ML</a:t>
            </a:r>
          </a:p>
        </p:txBody>
      </p:sp>
      <p:sp>
        <p:nvSpPr>
          <p:cNvPr id="21" name="TextBox 20">
            <a:extLst>
              <a:ext uri="{FF2B5EF4-FFF2-40B4-BE49-F238E27FC236}">
                <a16:creationId xmlns:a16="http://schemas.microsoft.com/office/drawing/2014/main" id="{1EA003D1-4FF8-9556-85C5-88A5017F6575}"/>
              </a:ext>
            </a:extLst>
          </p:cNvPr>
          <p:cNvSpPr txBox="1"/>
          <p:nvPr/>
        </p:nvSpPr>
        <p:spPr>
          <a:xfrm>
            <a:off x="1085585" y="7699854"/>
            <a:ext cx="12441810" cy="1596271"/>
          </a:xfrm>
          <a:prstGeom prst="rect">
            <a:avLst/>
          </a:prstGeom>
          <a:noFill/>
        </p:spPr>
        <p:txBody>
          <a:bodyPr wrap="square">
            <a:spAutoFit/>
          </a:bodyPr>
          <a:lstStyle/>
          <a:p>
            <a:pPr>
              <a:lnSpc>
                <a:spcPct val="107000"/>
              </a:lnSpc>
              <a:spcAft>
                <a:spcPts val="800"/>
              </a:spcAft>
              <a:tabLst>
                <a:tab pos="2499360" algn="l"/>
              </a:tabLst>
            </a:pP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PREPARED BY 		</a:t>
            </a:r>
            <a:r>
              <a:rPr lang="en-IN" b="1"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COLLEGE </a:t>
            </a:r>
            <a:r>
              <a:rPr lang="en-IN" sz="1800" b="1"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VAGHELA TEJAS </a:t>
            </a:r>
            <a:r>
              <a:rPr lang="en-IN"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THE MAHARAJA SAYAJI</a:t>
            </a:r>
          </a:p>
          <a:p>
            <a:pPr>
              <a:lnSpc>
                <a:spcPct val="107000"/>
              </a:lnSpc>
              <a:spcAft>
                <a:spcPts val="800"/>
              </a:spcAft>
              <a:tabLst>
                <a:tab pos="2499360" algn="l"/>
              </a:tabLst>
            </a:pPr>
            <a:r>
              <a:rPr lang="en-IN"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UNIVERSITY OF BARODA</a:t>
            </a:r>
          </a:p>
          <a:p>
            <a:pPr>
              <a:lnSpc>
                <a:spcPct val="107000"/>
              </a:lnSpc>
              <a:spcAft>
                <a:spcPts val="800"/>
              </a:spcAft>
              <a:tabLst>
                <a:tab pos="2499360" algn="l"/>
              </a:tabLst>
            </a:pPr>
            <a:r>
              <a:rPr lang="en-IN"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5" name="Picture 24">
            <a:extLst>
              <a:ext uri="{FF2B5EF4-FFF2-40B4-BE49-F238E27FC236}">
                <a16:creationId xmlns:a16="http://schemas.microsoft.com/office/drawing/2014/main" id="{BADF6EA0-F8B1-6E73-F1C7-88DFE0A2998D}"/>
              </a:ext>
            </a:extLst>
          </p:cNvPr>
          <p:cNvPicPr>
            <a:picLocks noChangeAspect="1"/>
          </p:cNvPicPr>
          <p:nvPr/>
        </p:nvPicPr>
        <p:blipFill>
          <a:blip r:embed="rId4"/>
          <a:stretch>
            <a:fillRect/>
          </a:stretch>
        </p:blipFill>
        <p:spPr>
          <a:xfrm>
            <a:off x="13661119" y="6785612"/>
            <a:ext cx="4058544" cy="3424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072" y="-2676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5" name="AutoShape 5"/>
          <p:cNvSpPr/>
          <p:nvPr/>
        </p:nvSpPr>
        <p:spPr>
          <a:xfrm flipV="1">
            <a:off x="1028699" y="4261099"/>
            <a:ext cx="14516099" cy="31436"/>
          </a:xfrm>
          <a:prstGeom prst="line">
            <a:avLst/>
          </a:prstGeom>
          <a:ln w="19050" cap="rnd">
            <a:solidFill>
              <a:srgbClr val="000000"/>
            </a:solidFill>
            <a:prstDash val="solid"/>
            <a:headEnd type="none" w="sm" len="sm"/>
            <a:tailEnd type="none" w="sm" len="sm"/>
          </a:ln>
        </p:spPr>
      </p:sp>
      <p:sp>
        <p:nvSpPr>
          <p:cNvPr id="6" name="Freeform 6"/>
          <p:cNvSpPr/>
          <p:nvPr/>
        </p:nvSpPr>
        <p:spPr>
          <a:xfrm rot="5400000">
            <a:off x="15587326" y="3444767"/>
            <a:ext cx="1629446" cy="1714500"/>
          </a:xfrm>
          <a:custGeom>
            <a:avLst/>
            <a:gdLst/>
            <a:ahLst/>
            <a:cxnLst/>
            <a:rect l="l" t="t" r="r" b="b"/>
            <a:pathLst>
              <a:path w="1629446" h="2396244">
                <a:moveTo>
                  <a:pt x="0" y="0"/>
                </a:moveTo>
                <a:lnTo>
                  <a:pt x="1629446" y="0"/>
                </a:lnTo>
                <a:lnTo>
                  <a:pt x="1629446" y="2396244"/>
                </a:lnTo>
                <a:lnTo>
                  <a:pt x="0" y="23962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1162887"/>
            <a:ext cx="8115300" cy="764825"/>
          </a:xfrm>
          <a:prstGeom prst="rect">
            <a:avLst/>
          </a:prstGeom>
        </p:spPr>
        <p:txBody>
          <a:bodyPr wrap="square" lIns="0" tIns="0" rIns="0" bIns="0" rtlCol="0" anchor="t">
            <a:spAutoFit/>
          </a:bodyPr>
          <a:lstStyle/>
          <a:p>
            <a:pPr marL="0" lvl="0" indent="0" algn="l">
              <a:lnSpc>
                <a:spcPts val="5808"/>
              </a:lnSpc>
              <a:spcBef>
                <a:spcPct val="0"/>
              </a:spcBef>
            </a:pPr>
            <a:r>
              <a:rPr lang="en-US" sz="5808" b="1" spc="-458" dirty="0">
                <a:solidFill>
                  <a:srgbClr val="000000"/>
                </a:solidFill>
                <a:latin typeface="Times New Roman" panose="02020603050405020304" pitchFamily="18" charset="0"/>
                <a:ea typeface="Archivo Black"/>
                <a:cs typeface="Times New Roman" panose="02020603050405020304" pitchFamily="18" charset="0"/>
                <a:sym typeface="Archivo Black"/>
              </a:rPr>
              <a:t>HOW IT WILL WORK</a:t>
            </a:r>
          </a:p>
        </p:txBody>
      </p:sp>
      <p:grpSp>
        <p:nvGrpSpPr>
          <p:cNvPr id="13" name="Group 13"/>
          <p:cNvGrpSpPr/>
          <p:nvPr/>
        </p:nvGrpSpPr>
        <p:grpSpPr>
          <a:xfrm>
            <a:off x="5005388" y="5619184"/>
            <a:ext cx="2277734" cy="852136"/>
            <a:chOff x="0" y="-28575"/>
            <a:chExt cx="3036979" cy="1136181"/>
          </a:xfrm>
        </p:grpSpPr>
        <p:sp>
          <p:nvSpPr>
            <p:cNvPr id="14" name="TextBox 14"/>
            <p:cNvSpPr txBox="1"/>
            <p:nvPr/>
          </p:nvSpPr>
          <p:spPr>
            <a:xfrm>
              <a:off x="0" y="-28575"/>
              <a:ext cx="3036979"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5" name="TextBox 15"/>
            <p:cNvSpPr txBox="1"/>
            <p:nvPr/>
          </p:nvSpPr>
          <p:spPr>
            <a:xfrm>
              <a:off x="0" y="622858"/>
              <a:ext cx="3036979"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18" name="TextBox 18"/>
          <p:cNvSpPr txBox="1"/>
          <p:nvPr/>
        </p:nvSpPr>
        <p:spPr>
          <a:xfrm>
            <a:off x="8982075" y="6107759"/>
            <a:ext cx="2277734" cy="363561"/>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nvGrpSpPr>
          <p:cNvPr id="19" name="Group 19"/>
          <p:cNvGrpSpPr/>
          <p:nvPr/>
        </p:nvGrpSpPr>
        <p:grpSpPr>
          <a:xfrm>
            <a:off x="12963582" y="5619184"/>
            <a:ext cx="4123962" cy="852137"/>
            <a:chOff x="0" y="-28575"/>
            <a:chExt cx="5498615" cy="1136182"/>
          </a:xfrm>
        </p:grpSpPr>
        <p:sp>
          <p:nvSpPr>
            <p:cNvPr id="20" name="TextBox 20"/>
            <p:cNvSpPr txBox="1"/>
            <p:nvPr/>
          </p:nvSpPr>
          <p:spPr>
            <a:xfrm>
              <a:off x="0" y="-28575"/>
              <a:ext cx="5498615"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21" name="TextBox 21"/>
            <p:cNvSpPr txBox="1"/>
            <p:nvPr/>
          </p:nvSpPr>
          <p:spPr>
            <a:xfrm>
              <a:off x="0" y="622859"/>
              <a:ext cx="5498615"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22" name="Freeform 22"/>
          <p:cNvSpPr/>
          <p:nvPr/>
        </p:nvSpPr>
        <p:spPr>
          <a:xfrm>
            <a:off x="1028700"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5005388"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8982075"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2958763"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7">
            <a:extLst>
              <a:ext uri="{FF2B5EF4-FFF2-40B4-BE49-F238E27FC236}">
                <a16:creationId xmlns:a16="http://schemas.microsoft.com/office/drawing/2014/main" id="{788E7D4E-A51B-8C30-6F74-4D0D2F03301D}"/>
              </a:ext>
            </a:extLst>
          </p:cNvPr>
          <p:cNvSpPr txBox="1"/>
          <p:nvPr/>
        </p:nvSpPr>
        <p:spPr>
          <a:xfrm>
            <a:off x="278819" y="4648064"/>
            <a:ext cx="3600297" cy="3282950"/>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User Query Ingestion</a:t>
            </a:r>
          </a:p>
          <a:p>
            <a:pPr marL="457200" lvl="0" indent="-457200">
              <a:lnSpc>
                <a:spcPts val="3249"/>
              </a:lnSpc>
              <a:spcBef>
                <a:spcPct val="0"/>
              </a:spcBef>
              <a:buFont typeface="Wingdings" panose="05000000000000000000" pitchFamily="2" charset="2"/>
              <a:buChar char="Ø"/>
            </a:pPr>
            <a:r>
              <a:rPr lang="en-US" sz="2800" dirty="0"/>
              <a:t>A user submits a natural language query via the </a:t>
            </a:r>
            <a:r>
              <a:rPr lang="en-US" sz="2800" b="1" dirty="0" err="1"/>
              <a:t>Streamlit</a:t>
            </a:r>
            <a:r>
              <a:rPr lang="en-US" sz="2800" b="1" dirty="0"/>
              <a:t>-based web interface</a:t>
            </a:r>
            <a:r>
              <a:rPr lang="en-US" sz="2800" dirty="0"/>
              <a:t>.</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7" name="TextBox 7">
            <a:extLst>
              <a:ext uri="{FF2B5EF4-FFF2-40B4-BE49-F238E27FC236}">
                <a16:creationId xmlns:a16="http://schemas.microsoft.com/office/drawing/2014/main" id="{A7C58CA6-4959-CEC1-9DC5-96BC0D74B537}"/>
              </a:ext>
            </a:extLst>
          </p:cNvPr>
          <p:cNvSpPr txBox="1"/>
          <p:nvPr/>
        </p:nvSpPr>
        <p:spPr>
          <a:xfrm>
            <a:off x="4015427" y="4648064"/>
            <a:ext cx="3600297" cy="3693319"/>
          </a:xfrm>
          <a:prstGeom prst="rect">
            <a:avLst/>
          </a:prstGeom>
        </p:spPr>
        <p:txBody>
          <a:bodyPr wrap="square" lIns="0" tIns="0" rIns="0" bIns="0" rtlCol="0" anchor="t">
            <a:spAutoFit/>
          </a:bodyPr>
          <a:lstStyle/>
          <a:p>
            <a:pPr lvl="0">
              <a:lnSpc>
                <a:spcPts val="3249"/>
              </a:lnSpc>
              <a:spcBef>
                <a:spcPct val="0"/>
              </a:spcBef>
            </a:pPr>
            <a:r>
              <a:rPr lang="en-IN" sz="2800" b="1" dirty="0">
                <a:latin typeface="Times New Roman" panose="02020603050405020304" pitchFamily="18" charset="0"/>
                <a:cs typeface="Times New Roman" panose="02020603050405020304" pitchFamily="18" charset="0"/>
              </a:rPr>
              <a:t>Semantic Retrieval using FAISS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A user submits a natural language query via the </a:t>
            </a:r>
            <a:r>
              <a:rPr lang="en-US" sz="2800" b="1" dirty="0" err="1"/>
              <a:t>Streamlit</a:t>
            </a:r>
            <a:r>
              <a:rPr lang="en-US" sz="2800" b="1" dirty="0"/>
              <a:t>-based web interface</a:t>
            </a:r>
            <a:r>
              <a:rPr lang="en-US" sz="2800" dirty="0"/>
              <a:t>.</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8" name="TextBox 7">
            <a:extLst>
              <a:ext uri="{FF2B5EF4-FFF2-40B4-BE49-F238E27FC236}">
                <a16:creationId xmlns:a16="http://schemas.microsoft.com/office/drawing/2014/main" id="{1F95824C-FAE8-0F40-F811-9BBF319BA513}"/>
              </a:ext>
            </a:extLst>
          </p:cNvPr>
          <p:cNvSpPr txBox="1"/>
          <p:nvPr/>
        </p:nvSpPr>
        <p:spPr>
          <a:xfrm>
            <a:off x="7405410" y="4617130"/>
            <a:ext cx="4359034" cy="4080284"/>
          </a:xfrm>
          <a:prstGeom prst="rect">
            <a:avLst/>
          </a:prstGeom>
        </p:spPr>
        <p:txBody>
          <a:bodyPr wrap="square" lIns="0" tIns="0" rIns="0" bIns="0" rtlCol="0" anchor="t">
            <a:spAutoFit/>
          </a:bodyPr>
          <a:lstStyle/>
          <a:p>
            <a:pPr lvl="0">
              <a:lnSpc>
                <a:spcPts val="3249"/>
              </a:lnSpc>
              <a:spcBef>
                <a:spcPct val="0"/>
              </a:spcBef>
            </a:pPr>
            <a:r>
              <a:rPr lang="en-IN" sz="2800" b="1" dirty="0">
                <a:latin typeface="Times New Roman" panose="02020603050405020304" pitchFamily="18" charset="0"/>
                <a:cs typeface="Times New Roman" panose="02020603050405020304" pitchFamily="18" charset="0"/>
              </a:rPr>
              <a:t>Prompt Construction and RAG-based Augmentation</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by combining the user's query with top-matching document snippets and sent securely to Gemini Pro, which generates a fact-based, grounded response.</a:t>
            </a:r>
          </a:p>
          <a:p>
            <a:pPr marL="457200" lvl="0" indent="-457200">
              <a:lnSpc>
                <a:spcPts val="3249"/>
              </a:lnSpc>
              <a:spcBef>
                <a:spcPct val="0"/>
              </a:spcBef>
              <a:buFont typeface="Wingdings" panose="05000000000000000000" pitchFamily="2" charset="2"/>
              <a:buChar char="Ø"/>
            </a:pPr>
            <a:endParaRPr lang="en-US" sz="2800" dirty="0"/>
          </a:p>
        </p:txBody>
      </p:sp>
      <p:sp>
        <p:nvSpPr>
          <p:cNvPr id="30" name="TextBox 7">
            <a:extLst>
              <a:ext uri="{FF2B5EF4-FFF2-40B4-BE49-F238E27FC236}">
                <a16:creationId xmlns:a16="http://schemas.microsoft.com/office/drawing/2014/main" id="{F10B9744-3B67-0286-14CB-5CFBB5FCBD84}"/>
              </a:ext>
            </a:extLst>
          </p:cNvPr>
          <p:cNvSpPr txBox="1"/>
          <p:nvPr/>
        </p:nvSpPr>
        <p:spPr>
          <a:xfrm>
            <a:off x="11764444" y="4648064"/>
            <a:ext cx="3456110" cy="3282950"/>
          </a:xfrm>
          <a:prstGeom prst="rect">
            <a:avLst/>
          </a:prstGeom>
        </p:spPr>
        <p:txBody>
          <a:bodyPr wrap="square" lIns="0" tIns="0" rIns="0" bIns="0" rtlCol="0" anchor="t">
            <a:spAutoFit/>
          </a:bodyPr>
          <a:lstStyle/>
          <a:p>
            <a:pPr lvl="0">
              <a:lnSpc>
                <a:spcPts val="3249"/>
              </a:lnSpc>
              <a:spcBef>
                <a:spcPct val="0"/>
              </a:spcBef>
            </a:pPr>
            <a:r>
              <a:rPr lang="en-IN" sz="2800" b="1" dirty="0">
                <a:solidFill>
                  <a:srgbClr val="000000"/>
                </a:solidFill>
                <a:latin typeface="Times New Roman" panose="02020603050405020304" pitchFamily="18" charset="0"/>
                <a:ea typeface="Garet Bold"/>
                <a:cs typeface="Times New Roman" panose="02020603050405020304" pitchFamily="18" charset="0"/>
                <a:sym typeface="Garet Bold"/>
              </a:rPr>
              <a:t>Response Delivery and UI Rendering</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The LLM-generated response is parsed and displayed in real-time on the </a:t>
            </a:r>
            <a:r>
              <a:rPr lang="en-US" sz="2800" dirty="0" err="1"/>
              <a:t>Streamlit</a:t>
            </a:r>
            <a:r>
              <a:rPr lang="en-US" sz="2800" dirty="0"/>
              <a:t> frontend.</a:t>
            </a:r>
          </a:p>
          <a:p>
            <a:pPr marL="457200" lvl="0" indent="-457200">
              <a:lnSpc>
                <a:spcPts val="3249"/>
              </a:lnSpc>
              <a:spcBef>
                <a:spcPct val="0"/>
              </a:spcBef>
              <a:buFont typeface="Wingdings" panose="05000000000000000000" pitchFamily="2" charset="2"/>
              <a:buChar char="Ø"/>
            </a:pP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8DA0A-9518-0356-24D0-C18B28AAD9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0723DA-F20C-CA11-454F-AF590FC83303}"/>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pPr lvl="0">
              <a:lnSpc>
                <a:spcPts val="5808"/>
              </a:lnSpc>
              <a:spcBef>
                <a:spcPct val="0"/>
              </a:spcBef>
            </a:pPr>
            <a:r>
              <a:rPr lang="en-US" b="1" spc="-458" dirty="0">
                <a:solidFill>
                  <a:srgbClr val="000000"/>
                </a:solidFill>
                <a:latin typeface="Times New Roman" panose="02020603050405020304" pitchFamily="18" charset="0"/>
                <a:ea typeface="Archivo Black"/>
                <a:cs typeface="Times New Roman" panose="02020603050405020304" pitchFamily="18" charset="0"/>
                <a:sym typeface="Archivo Black"/>
              </a:rPr>
              <a:t>      </a:t>
            </a:r>
          </a:p>
        </p:txBody>
      </p:sp>
      <p:grpSp>
        <p:nvGrpSpPr>
          <p:cNvPr id="6" name="Group 6">
            <a:extLst>
              <a:ext uri="{FF2B5EF4-FFF2-40B4-BE49-F238E27FC236}">
                <a16:creationId xmlns:a16="http://schemas.microsoft.com/office/drawing/2014/main" id="{BB4418B9-71AB-0DF5-11FD-F39A6903B4CA}"/>
              </a:ext>
            </a:extLst>
          </p:cNvPr>
          <p:cNvGrpSpPr/>
          <p:nvPr/>
        </p:nvGrpSpPr>
        <p:grpSpPr>
          <a:xfrm>
            <a:off x="1067082" y="2875290"/>
            <a:ext cx="8405165" cy="677413"/>
            <a:chOff x="0" y="204389"/>
            <a:chExt cx="11206887" cy="903218"/>
          </a:xfrm>
        </p:grpSpPr>
        <p:sp>
          <p:nvSpPr>
            <p:cNvPr id="7" name="TextBox 7">
              <a:extLst>
                <a:ext uri="{FF2B5EF4-FFF2-40B4-BE49-F238E27FC236}">
                  <a16:creationId xmlns:a16="http://schemas.microsoft.com/office/drawing/2014/main" id="{3A67E23B-28C3-FC4B-6C20-0FBC86960814}"/>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F9890954-CD78-4D41-7802-42AB232A45B6}"/>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F1FBACE-98D9-22F7-66B8-B94016601691}"/>
              </a:ext>
            </a:extLst>
          </p:cNvPr>
          <p:cNvGrpSpPr/>
          <p:nvPr/>
        </p:nvGrpSpPr>
        <p:grpSpPr>
          <a:xfrm>
            <a:off x="1028700" y="7081905"/>
            <a:ext cx="7664150" cy="852136"/>
            <a:chOff x="0" y="-28575"/>
            <a:chExt cx="10218867" cy="1136182"/>
          </a:xfrm>
        </p:grpSpPr>
        <p:sp>
          <p:nvSpPr>
            <p:cNvPr id="13" name="TextBox 13">
              <a:extLst>
                <a:ext uri="{FF2B5EF4-FFF2-40B4-BE49-F238E27FC236}">
                  <a16:creationId xmlns:a16="http://schemas.microsoft.com/office/drawing/2014/main" id="{74A22083-8371-7EC7-B3F7-10C1C09EF74A}"/>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5CDE8F03-21F2-8C49-971A-BA43B5D74EFE}"/>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pic>
        <p:nvPicPr>
          <p:cNvPr id="15" name="Picture 14">
            <a:extLst>
              <a:ext uri="{FF2B5EF4-FFF2-40B4-BE49-F238E27FC236}">
                <a16:creationId xmlns:a16="http://schemas.microsoft.com/office/drawing/2014/main" id="{E4569045-7767-97F8-B9D7-5C3C83C34096}"/>
              </a:ext>
            </a:extLst>
          </p:cNvPr>
          <p:cNvPicPr>
            <a:picLocks noChangeAspect="1"/>
          </p:cNvPicPr>
          <p:nvPr/>
        </p:nvPicPr>
        <p:blipFill>
          <a:blip r:embed="rId4"/>
          <a:stretch>
            <a:fillRect/>
          </a:stretch>
        </p:blipFill>
        <p:spPr>
          <a:xfrm>
            <a:off x="1210879" y="1339932"/>
            <a:ext cx="15087600" cy="6349237"/>
          </a:xfrm>
          <a:prstGeom prst="rect">
            <a:avLst/>
          </a:prstGeom>
        </p:spPr>
      </p:pic>
      <p:sp>
        <p:nvSpPr>
          <p:cNvPr id="16" name="TextBox 7">
            <a:extLst>
              <a:ext uri="{FF2B5EF4-FFF2-40B4-BE49-F238E27FC236}">
                <a16:creationId xmlns:a16="http://schemas.microsoft.com/office/drawing/2014/main" id="{1841976F-4513-AD98-EE8D-D67DD3A2E702}"/>
              </a:ext>
            </a:extLst>
          </p:cNvPr>
          <p:cNvSpPr txBox="1"/>
          <p:nvPr/>
        </p:nvSpPr>
        <p:spPr>
          <a:xfrm>
            <a:off x="777208" y="8072789"/>
            <a:ext cx="16733584" cy="1641475"/>
          </a:xfrm>
          <a:prstGeom prst="rect">
            <a:avLst/>
          </a:prstGeom>
        </p:spPr>
        <p:txBody>
          <a:bodyPr wrap="square" lIns="0" tIns="0" rIns="0" bIns="0" rtlCol="0" anchor="t">
            <a:spAutoFit/>
          </a:bodyPr>
          <a:lstStyle/>
          <a:p>
            <a:pPr marL="457200" lvl="0" indent="-457200">
              <a:lnSpc>
                <a:spcPts val="3249"/>
              </a:lnSpc>
              <a:spcBef>
                <a:spcPct val="0"/>
              </a:spcBef>
              <a:buFont typeface="Wingdings" panose="05000000000000000000" pitchFamily="2" charset="2"/>
              <a:buChar char="Ø"/>
            </a:pPr>
            <a:r>
              <a:rPr lang="en-US" sz="2800" dirty="0"/>
              <a:t>The chatbot interface allows users to ask personalized queries related to SDG 3 (Good Health and Well-being), delivering context-aware, document-backed responses.</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2" name="TextBox 7">
            <a:extLst>
              <a:ext uri="{FF2B5EF4-FFF2-40B4-BE49-F238E27FC236}">
                <a16:creationId xmlns:a16="http://schemas.microsoft.com/office/drawing/2014/main" id="{B659FDC5-E551-1C10-1F6B-8FB1F41451CA}"/>
              </a:ext>
            </a:extLst>
          </p:cNvPr>
          <p:cNvSpPr txBox="1"/>
          <p:nvPr/>
        </p:nvSpPr>
        <p:spPr>
          <a:xfrm>
            <a:off x="777208" y="9017350"/>
            <a:ext cx="16733584" cy="1641475"/>
          </a:xfrm>
          <a:prstGeom prst="rect">
            <a:avLst/>
          </a:prstGeom>
        </p:spPr>
        <p:txBody>
          <a:bodyPr wrap="square" lIns="0" tIns="0" rIns="0" bIns="0" rtlCol="0" anchor="t">
            <a:spAutoFit/>
          </a:bodyPr>
          <a:lstStyle/>
          <a:p>
            <a:pPr marL="457200" lvl="0" indent="-457200">
              <a:lnSpc>
                <a:spcPts val="3249"/>
              </a:lnSpc>
              <a:spcBef>
                <a:spcPct val="0"/>
              </a:spcBef>
              <a:buFont typeface="Wingdings" panose="05000000000000000000" pitchFamily="2" charset="2"/>
              <a:buChar char="Ø"/>
            </a:pPr>
            <a:r>
              <a:rPr lang="en-US" sz="2800" dirty="0"/>
              <a:t>If relevant information is not found in the indexed documents, the system transparently notifies the user, ensuring factual reliability and minimizing hallucinated answers.</a:t>
            </a:r>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23" name="TextBox 7">
            <a:extLst>
              <a:ext uri="{FF2B5EF4-FFF2-40B4-BE49-F238E27FC236}">
                <a16:creationId xmlns:a16="http://schemas.microsoft.com/office/drawing/2014/main" id="{8091191B-F6C7-7B3B-5088-C78E98CA1412}"/>
              </a:ext>
            </a:extLst>
          </p:cNvPr>
          <p:cNvSpPr txBox="1"/>
          <p:nvPr/>
        </p:nvSpPr>
        <p:spPr>
          <a:xfrm>
            <a:off x="841507" y="268504"/>
            <a:ext cx="8115300" cy="764825"/>
          </a:xfrm>
          <a:prstGeom prst="rect">
            <a:avLst/>
          </a:prstGeom>
        </p:spPr>
        <p:txBody>
          <a:bodyPr wrap="square" lIns="0" tIns="0" rIns="0" bIns="0" rtlCol="0" anchor="t">
            <a:spAutoFit/>
          </a:bodyPr>
          <a:lstStyle/>
          <a:p>
            <a:pPr marL="0" lvl="0" indent="0" algn="l">
              <a:lnSpc>
                <a:spcPts val="5808"/>
              </a:lnSpc>
              <a:spcBef>
                <a:spcPct val="0"/>
              </a:spcBef>
            </a:pPr>
            <a:r>
              <a:rPr lang="en-US" sz="5808" b="1" spc="-458" dirty="0">
                <a:solidFill>
                  <a:srgbClr val="000000"/>
                </a:solidFill>
                <a:latin typeface="Times New Roman" panose="02020603050405020304" pitchFamily="18" charset="0"/>
                <a:ea typeface="Archivo Black"/>
                <a:cs typeface="Times New Roman" panose="02020603050405020304" pitchFamily="18" charset="0"/>
                <a:sym typeface="Archivo Black"/>
              </a:rPr>
              <a:t>User Interface</a:t>
            </a:r>
          </a:p>
        </p:txBody>
      </p:sp>
    </p:spTree>
    <p:extLst>
      <p:ext uri="{BB962C8B-B14F-4D97-AF65-F5344CB8AC3E}">
        <p14:creationId xmlns:p14="http://schemas.microsoft.com/office/powerpoint/2010/main" val="942763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2536-0881-9298-9AE5-E5EE3CA5FC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85A4B0-17AD-2876-466A-A4E61DCC922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94D4E18D-25A0-8EC5-CEB8-41F0F1B3C940}"/>
              </a:ext>
            </a:extLst>
          </p:cNvPr>
          <p:cNvSpPr txBox="1"/>
          <p:nvPr/>
        </p:nvSpPr>
        <p:spPr>
          <a:xfrm>
            <a:off x="6629400" y="722688"/>
            <a:ext cx="8115300" cy="1154162"/>
          </a:xfrm>
          <a:prstGeom prst="rect">
            <a:avLst/>
          </a:prstGeom>
        </p:spPr>
        <p:txBody>
          <a:bodyPr lIns="0" tIns="0" rIns="0" bIns="0" rtlCol="0" anchor="t">
            <a:spAutoFit/>
          </a:bodyPr>
          <a:lstStyle/>
          <a:p>
            <a:pPr algn="l">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Conclusion</a:t>
            </a:r>
          </a:p>
        </p:txBody>
      </p:sp>
      <p:grpSp>
        <p:nvGrpSpPr>
          <p:cNvPr id="6" name="Group 6">
            <a:extLst>
              <a:ext uri="{FF2B5EF4-FFF2-40B4-BE49-F238E27FC236}">
                <a16:creationId xmlns:a16="http://schemas.microsoft.com/office/drawing/2014/main" id="{7F02F92C-5C52-95D2-0080-04717A679E27}"/>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28A0E9AC-4CAC-C590-5165-2C88B8E2DB58}"/>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E96E8951-34BC-8771-EF30-CFE02AB273C4}"/>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0EB839F6-1D36-2601-8AAC-4D872D2530F5}"/>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AEB85E87-DC90-1FEB-4764-F3F895AF0365}"/>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7DDBD38B-EA21-993F-E47F-CA10F0464C7C}"/>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99B08511-B9E8-D03C-E276-9CA45D429493}"/>
              </a:ext>
            </a:extLst>
          </p:cNvPr>
          <p:cNvSpPr txBox="1"/>
          <p:nvPr/>
        </p:nvSpPr>
        <p:spPr>
          <a:xfrm>
            <a:off x="1272525" y="2291747"/>
            <a:ext cx="15742949" cy="3877985"/>
          </a:xfrm>
          <a:prstGeom prst="rect">
            <a:avLst/>
          </a:prstGeom>
        </p:spPr>
        <p:txBody>
          <a:bodyPr wrap="square" lIns="0" tIns="0" rIns="0" bIns="0" rtlCol="0" anchor="t">
            <a:spAutoFit/>
          </a:bodyPr>
          <a:lstStyle/>
          <a:p>
            <a:r>
              <a:rPr lang="en-US" sz="2800" i="1" dirty="0" err="1"/>
              <a:t>HealthMate</a:t>
            </a:r>
            <a:r>
              <a:rPr lang="en-US" sz="2800" i="1" dirty="0"/>
              <a:t> – SDG 3 Chatbot</a:t>
            </a:r>
            <a:r>
              <a:rPr lang="en-US" sz="2800" dirty="0"/>
              <a:t> is a great example of how technology, especially artificial intelligence, can be used to support public health. By combining smart document search with natural language understanding, the chatbot delivers quick and reliable answers based on real government health resources.</a:t>
            </a:r>
          </a:p>
          <a:p>
            <a:r>
              <a:rPr lang="en-US" sz="2800" dirty="0"/>
              <a:t>What makes this tool especially meaningful is its potential to bridge the digital gap. It helps people-particularly in rural or underserved communities-access trustworthy information about health programs, nutrition, mental wellness, and government policies that they might otherwise struggle to find.</a:t>
            </a:r>
          </a:p>
          <a:p>
            <a:pPr algn="just"/>
            <a:r>
              <a:rPr lang="en-US" sz="2800" dirty="0"/>
              <a:t>At its core, </a:t>
            </a:r>
            <a:r>
              <a:rPr lang="en-US" sz="2800" dirty="0" err="1"/>
              <a:t>HealthMate</a:t>
            </a:r>
            <a:r>
              <a:rPr lang="en-US" sz="2800" dirty="0"/>
              <a:t> supports the global goal of </a:t>
            </a:r>
            <a:r>
              <a:rPr lang="en-US" sz="2800" i="1" dirty="0"/>
              <a:t>Good Health and Well-being</a:t>
            </a:r>
            <a:r>
              <a:rPr lang="en-US" sz="2800" dirty="0"/>
              <a:t> (SDG 3), by making health knowledge easier to access, reducing the spread of misinformation, and encouraging informed, healthy choices for everyone.</a:t>
            </a:r>
          </a:p>
        </p:txBody>
      </p:sp>
    </p:spTree>
    <p:extLst>
      <p:ext uri="{BB962C8B-B14F-4D97-AF65-F5344CB8AC3E}">
        <p14:creationId xmlns:p14="http://schemas.microsoft.com/office/powerpoint/2010/main" val="209524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309A-0942-2065-4A88-B5CB76CEC6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5BE4BB-34C5-641C-8D50-647AE96C4F7C}"/>
              </a:ext>
            </a:extLst>
          </p:cNvPr>
          <p:cNvSpPr/>
          <p:nvPr/>
        </p:nvSpPr>
        <p:spPr>
          <a:xfrm>
            <a:off x="-3516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pic>
        <p:nvPicPr>
          <p:cNvPr id="3" name="Picture 2">
            <a:extLst>
              <a:ext uri="{FF2B5EF4-FFF2-40B4-BE49-F238E27FC236}">
                <a16:creationId xmlns:a16="http://schemas.microsoft.com/office/drawing/2014/main" id="{DB412068-3649-BC1E-9DAA-757B756B8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0"/>
            <a:ext cx="11811000" cy="10287000"/>
          </a:xfrm>
          <a:prstGeom prst="rect">
            <a:avLst/>
          </a:prstGeom>
        </p:spPr>
      </p:pic>
      <p:sp>
        <p:nvSpPr>
          <p:cNvPr id="4" name="TextBox 7">
            <a:extLst>
              <a:ext uri="{FF2B5EF4-FFF2-40B4-BE49-F238E27FC236}">
                <a16:creationId xmlns:a16="http://schemas.microsoft.com/office/drawing/2014/main" id="{123DFEF1-9579-6DC1-8FDB-263F8A291657}"/>
              </a:ext>
            </a:extLst>
          </p:cNvPr>
          <p:cNvSpPr txBox="1"/>
          <p:nvPr/>
        </p:nvSpPr>
        <p:spPr>
          <a:xfrm>
            <a:off x="2819400" y="7277100"/>
            <a:ext cx="12649200" cy="820738"/>
          </a:xfrm>
          <a:prstGeom prst="rect">
            <a:avLst/>
          </a:prstGeom>
        </p:spPr>
        <p:txBody>
          <a:bodyPr wrap="square" lIns="0" tIns="0" rIns="0" bIns="0" rtlCol="0" anchor="t">
            <a:spAutoFit/>
          </a:bodyPr>
          <a:lstStyle/>
          <a:p>
            <a:pPr lvl="0" algn="ctr">
              <a:lnSpc>
                <a:spcPts val="3249"/>
              </a:lnSpc>
              <a:spcBef>
                <a:spcPct val="0"/>
              </a:spcBef>
            </a:pPr>
            <a:r>
              <a:rPr lang="en-US" sz="2800" b="1" dirty="0">
                <a:latin typeface="Times New Roman" panose="02020603050405020304" pitchFamily="18" charset="0"/>
                <a:cs typeface="Times New Roman" panose="02020603050405020304" pitchFamily="18" charset="0"/>
              </a:rPr>
              <a:t>FOR WEBSITE</a:t>
            </a:r>
            <a:r>
              <a:rPr lang="en-US" sz="2800" dirty="0">
                <a:latin typeface="Times New Roman" panose="02020603050405020304" pitchFamily="18" charset="0"/>
                <a:cs typeface="Times New Roman" panose="02020603050405020304" pitchFamily="18" charset="0"/>
              </a:rPr>
              <a:t> </a:t>
            </a:r>
          </a:p>
          <a:p>
            <a:pPr lvl="0" algn="ctr">
              <a:lnSpc>
                <a:spcPts val="3249"/>
              </a:lnSpc>
              <a:spcBef>
                <a:spcPct val="0"/>
              </a:spcBef>
            </a:pPr>
            <a:r>
              <a:rPr lang="en-US" sz="2800" dirty="0">
                <a:latin typeface="Times New Roman" panose="02020603050405020304" pitchFamily="18" charset="0"/>
                <a:cs typeface="Times New Roman" panose="02020603050405020304" pitchFamily="18" charset="0"/>
                <a:hlinkClick r:id="rId5"/>
              </a:rPr>
              <a:t>https://healthmate-chat-bot.streamlit.app/</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83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B3126-5F48-DA5A-CA8F-C990EFEBAF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D5D246-4C9B-94EE-F1D4-C37780A1E273}"/>
              </a:ext>
            </a:extLst>
          </p:cNvPr>
          <p:cNvSpPr/>
          <p:nvPr/>
        </p:nvSpPr>
        <p:spPr>
          <a:xfrm>
            <a:off x="-3516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pic>
        <p:nvPicPr>
          <p:cNvPr id="3" name="Picture 2">
            <a:extLst>
              <a:ext uri="{FF2B5EF4-FFF2-40B4-BE49-F238E27FC236}">
                <a16:creationId xmlns:a16="http://schemas.microsoft.com/office/drawing/2014/main" id="{1EC252EA-6B0F-371C-B396-402AD547C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0"/>
            <a:ext cx="11811000" cy="10287000"/>
          </a:xfrm>
          <a:prstGeom prst="rect">
            <a:avLst/>
          </a:prstGeom>
        </p:spPr>
      </p:pic>
      <p:sp>
        <p:nvSpPr>
          <p:cNvPr id="5" name="TextBox 7">
            <a:extLst>
              <a:ext uri="{FF2B5EF4-FFF2-40B4-BE49-F238E27FC236}">
                <a16:creationId xmlns:a16="http://schemas.microsoft.com/office/drawing/2014/main" id="{F39D65F0-71CD-AA7F-A29A-E8A4B845DAD3}"/>
              </a:ext>
            </a:extLst>
          </p:cNvPr>
          <p:cNvSpPr txBox="1"/>
          <p:nvPr/>
        </p:nvSpPr>
        <p:spPr>
          <a:xfrm>
            <a:off x="5486400" y="7071916"/>
            <a:ext cx="7010400" cy="1231106"/>
          </a:xfrm>
          <a:prstGeom prst="rect">
            <a:avLst/>
          </a:prstGeom>
        </p:spPr>
        <p:txBody>
          <a:bodyPr wrap="square" lIns="0" tIns="0" rIns="0" bIns="0" rtlCol="0" anchor="t">
            <a:spAutoFit/>
          </a:bodyPr>
          <a:lstStyle/>
          <a:p>
            <a:pPr lvl="0" algn="ctr">
              <a:lnSpc>
                <a:spcPts val="3249"/>
              </a:lnSpc>
              <a:spcBef>
                <a:spcPct val="0"/>
              </a:spcBef>
            </a:pPr>
            <a:r>
              <a:rPr lang="en-US" sz="2800" b="1" dirty="0">
                <a:latin typeface="Times New Roman" panose="02020603050405020304" pitchFamily="18" charset="0"/>
                <a:cs typeface="Times New Roman" panose="02020603050405020304" pitchFamily="18" charset="0"/>
              </a:rPr>
              <a:t>FOR SOURCE CODE</a:t>
            </a:r>
            <a:r>
              <a:rPr lang="en-US" sz="2800" dirty="0">
                <a:latin typeface="Times New Roman" panose="02020603050405020304" pitchFamily="18" charset="0"/>
                <a:cs typeface="Times New Roman" panose="02020603050405020304" pitchFamily="18" charset="0"/>
              </a:rPr>
              <a:t> </a:t>
            </a:r>
          </a:p>
          <a:p>
            <a:pPr lvl="0" algn="ctr">
              <a:lnSpc>
                <a:spcPts val="3249"/>
              </a:lnSpc>
              <a:spcBef>
                <a:spcPct val="0"/>
              </a:spcBef>
            </a:pPr>
            <a:r>
              <a:rPr lang="en-IN" sz="2800" dirty="0">
                <a:solidFill>
                  <a:srgbClr val="FF0000"/>
                </a:solidFill>
              </a:rPr>
              <a:t>https://github.com/Tejas-vaghela/HealthMate-Chatbot-main.git</a:t>
            </a:r>
            <a:endParaRPr 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020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p:cNvSpPr txBox="1"/>
          <p:nvPr/>
        </p:nvSpPr>
        <p:spPr>
          <a:xfrm>
            <a:off x="4860775" y="575719"/>
            <a:ext cx="8115300" cy="1154162"/>
          </a:xfrm>
          <a:prstGeom prst="rect">
            <a:avLst/>
          </a:prstGeom>
        </p:spPr>
        <p:txBody>
          <a:bodyPr lIns="0" tIns="0" rIns="0" bIns="0" rtlCol="0" anchor="t">
            <a:spAutoFit/>
          </a:bodyPr>
          <a:lstStyle/>
          <a:p>
            <a:pPr algn="l">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INTRODUCTION</a:t>
            </a:r>
          </a:p>
        </p:txBody>
      </p:sp>
      <p:sp>
        <p:nvSpPr>
          <p:cNvPr id="8" name="TextBox 8"/>
          <p:cNvSpPr txBox="1"/>
          <p:nvPr/>
        </p:nvSpPr>
        <p:spPr>
          <a:xfrm>
            <a:off x="1067082" y="3265342"/>
            <a:ext cx="7664150" cy="363561"/>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nvGrpSpPr>
          <p:cNvPr id="12" name="Group 12"/>
          <p:cNvGrpSpPr/>
          <p:nvPr/>
        </p:nvGrpSpPr>
        <p:grpSpPr>
          <a:xfrm>
            <a:off x="1028700" y="7158105"/>
            <a:ext cx="7664150" cy="852136"/>
            <a:chOff x="0" y="-28575"/>
            <a:chExt cx="10218867" cy="1136182"/>
          </a:xfrm>
        </p:grpSpPr>
        <p:sp>
          <p:nvSpPr>
            <p:cNvPr id="13" name="TextBox 13"/>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5" name="TextBox 7">
            <a:extLst>
              <a:ext uri="{FF2B5EF4-FFF2-40B4-BE49-F238E27FC236}">
                <a16:creationId xmlns:a16="http://schemas.microsoft.com/office/drawing/2014/main" id="{C387FBE3-2A91-17DC-4AFD-7390D73CC0F0}"/>
              </a:ext>
            </a:extLst>
          </p:cNvPr>
          <p:cNvSpPr txBox="1"/>
          <p:nvPr/>
        </p:nvSpPr>
        <p:spPr>
          <a:xfrm>
            <a:off x="1752600" y="2381033"/>
            <a:ext cx="14782800" cy="4924425"/>
          </a:xfrm>
          <a:prstGeom prst="rect">
            <a:avLst/>
          </a:prstGeom>
        </p:spPr>
        <p:txBody>
          <a:bodyPr wrap="square" lIns="0" tIns="0" rIns="0" bIns="0" rtlCol="0" anchor="t">
            <a:spAutoFit/>
          </a:bodyPr>
          <a:lstStyle/>
          <a:p>
            <a:pPr lvl="0" algn="just">
              <a:lnSpc>
                <a:spcPts val="3249"/>
              </a:lnSpc>
              <a:spcBef>
                <a:spcPct val="0"/>
              </a:spcBef>
            </a:pPr>
            <a:r>
              <a:rPr lang="en-US" sz="2800" dirty="0">
                <a:latin typeface="Times New Roman" panose="02020603050405020304" pitchFamily="18" charset="0"/>
                <a:cs typeface="Times New Roman" panose="02020603050405020304" pitchFamily="18" charset="0"/>
              </a:rPr>
              <a:t>The United Nations' Sustainable Development Goal 3 (SDG 3) focuses on ensuring healthy lives and promoting well-being for individuals of all age groups by reducing health-related risks and improving access to quality healthcare services. Despite growing efforts in public health, significant challenges remain-particularly the limited availability of accurate and reliable health information, and the rapid spread of misinformation from unverified or non-expert sources. To effectively tackle these issues, we propose the development of an intelligent SDG 3 RAG (Retrieval-Augmented Generation) Chatbot. This solution harnesses the power of the Gemini API for natural language understanding and FAISS for high-speed semantic document retrieval. By combining these technologies, the chatbot can deliver timely, verified, and context-specific health answers derived from authentic government and healthcare documents. Furthermore, the chatbot will be deployed using the </a:t>
            </a:r>
            <a:r>
              <a:rPr lang="en-US" sz="2800" dirty="0" err="1">
                <a:latin typeface="Times New Roman" panose="02020603050405020304" pitchFamily="18" charset="0"/>
                <a:cs typeface="Times New Roman" panose="02020603050405020304" pitchFamily="18" charset="0"/>
              </a:rPr>
              <a:t>Streamlit</a:t>
            </a:r>
            <a:r>
              <a:rPr lang="en-US" sz="2800" dirty="0">
                <a:latin typeface="Times New Roman" panose="02020603050405020304" pitchFamily="18" charset="0"/>
                <a:cs typeface="Times New Roman" panose="02020603050405020304" pitchFamily="18" charset="0"/>
              </a:rPr>
              <a:t> framework, allowing for a seamless and interactive web-based user experience that is accessible to the public, including underserved and remote communities.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062A-4BA3-3C73-BC39-E9699ECC36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181C2D-672E-AD76-B35A-B8F642D83050}"/>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0526DCEF-99A5-5D37-6C3A-103A317312B0}"/>
              </a:ext>
            </a:extLst>
          </p:cNvPr>
          <p:cNvSpPr txBox="1"/>
          <p:nvPr/>
        </p:nvSpPr>
        <p:spPr>
          <a:xfrm>
            <a:off x="6172200" y="1122272"/>
            <a:ext cx="12115800" cy="1154162"/>
          </a:xfrm>
          <a:prstGeom prst="rect">
            <a:avLst/>
          </a:prstGeom>
        </p:spPr>
        <p:txBody>
          <a:bodyPr wrap="square" lIns="0" tIns="0" rIns="0" bIns="0" rtlCol="0" anchor="t">
            <a:spAutoFit/>
          </a:bodyPr>
          <a:lstStyle/>
          <a:p>
            <a:pPr algn="l">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PROBLEM STATEMENT</a:t>
            </a:r>
          </a:p>
        </p:txBody>
      </p:sp>
      <p:grpSp>
        <p:nvGrpSpPr>
          <p:cNvPr id="12" name="Group 12">
            <a:extLst>
              <a:ext uri="{FF2B5EF4-FFF2-40B4-BE49-F238E27FC236}">
                <a16:creationId xmlns:a16="http://schemas.microsoft.com/office/drawing/2014/main" id="{028FA0D8-8B4C-2C60-A22D-B2EEE6E55E33}"/>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9E676195-5DA7-C0DA-D707-55BE56D68A86}"/>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3B1391E9-C682-D801-0202-8483C8518539}"/>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07DCBF0B-8045-B780-5A0A-DDDA91EAD20C}"/>
              </a:ext>
            </a:extLst>
          </p:cNvPr>
          <p:cNvSpPr txBox="1"/>
          <p:nvPr/>
        </p:nvSpPr>
        <p:spPr>
          <a:xfrm>
            <a:off x="6172200" y="2903444"/>
            <a:ext cx="11810999" cy="4103688"/>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OBJECTIVES</a:t>
            </a:r>
          </a:p>
          <a:p>
            <a:pPr marL="457200" lvl="0" indent="-457200" algn="just">
              <a:lnSpc>
                <a:spcPts val="3249"/>
              </a:lnSpc>
              <a:spcBef>
                <a:spcPct val="0"/>
              </a:spcBef>
              <a:buFont typeface="Wingdings" panose="05000000000000000000" pitchFamily="2" charset="2"/>
              <a:buChar char="Ø"/>
            </a:pPr>
            <a:r>
              <a:rPr lang="en-US" sz="2800" dirty="0"/>
              <a:t>The objective is to develop an intelligent chatbot that provides accurate and personalized health information aligned with SDG 3 (Good Health and Well-being).</a:t>
            </a:r>
          </a:p>
          <a:p>
            <a:pPr marL="457200" indent="-457200" algn="just">
              <a:lnSpc>
                <a:spcPts val="3249"/>
              </a:lnSpc>
              <a:spcBef>
                <a:spcPct val="0"/>
              </a:spcBef>
              <a:buFont typeface="Wingdings" panose="05000000000000000000" pitchFamily="2" charset="2"/>
              <a:buChar char="Ø"/>
            </a:pPr>
            <a:r>
              <a:rPr lang="en-US" sz="2800" dirty="0"/>
              <a:t>The chatbot aims to reduce health misinformation by delivering verified, user-specific insights based on medical indicators and user queries.</a:t>
            </a:r>
          </a:p>
          <a:p>
            <a:pPr marL="457200" indent="-457200" algn="just">
              <a:lnSpc>
                <a:spcPts val="3249"/>
              </a:lnSpc>
              <a:spcBef>
                <a:spcPct val="0"/>
              </a:spcBef>
              <a:buFont typeface="Wingdings" panose="05000000000000000000" pitchFamily="2" charset="2"/>
              <a:buChar char="Ø"/>
            </a:pPr>
            <a:r>
              <a:rPr lang="en-US" sz="2800" dirty="0"/>
              <a:t>It will leverage the Google Gemini API and FAISS for Retrieval-Augmented Generation (RAG) to ensure reliable, real-time responses.</a:t>
            </a:r>
          </a:p>
          <a:p>
            <a:pPr marL="457200" indent="-457200" algn="just">
              <a:lnSpc>
                <a:spcPts val="3249"/>
              </a:lnSpc>
              <a:spcBef>
                <a:spcPct val="0"/>
              </a:spcBef>
              <a:buFont typeface="Wingdings" panose="05000000000000000000" pitchFamily="2" charset="2"/>
              <a:buChar char="Ø"/>
            </a:pPr>
            <a:endParaRPr lang="en-US" sz="2800" dirty="0"/>
          </a:p>
          <a:p>
            <a:pPr lvl="0" algn="just">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5" name="TextBox 7">
            <a:extLst>
              <a:ext uri="{FF2B5EF4-FFF2-40B4-BE49-F238E27FC236}">
                <a16:creationId xmlns:a16="http://schemas.microsoft.com/office/drawing/2014/main" id="{51605724-9314-008F-438E-9CF77022D37A}"/>
              </a:ext>
            </a:extLst>
          </p:cNvPr>
          <p:cNvSpPr txBox="1"/>
          <p:nvPr/>
        </p:nvSpPr>
        <p:spPr>
          <a:xfrm>
            <a:off x="6172199" y="6535850"/>
            <a:ext cx="11810999" cy="2872581"/>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SPECIFIC GOALS</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Data Collection and Preprocessing</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Feature Selections and Engineering</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Model Development</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Model Evaluation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Implementation and  Validation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Ethical and Practical Consideration</a:t>
            </a:r>
          </a:p>
        </p:txBody>
      </p:sp>
      <p:pic>
        <p:nvPicPr>
          <p:cNvPr id="6" name="Picture 5">
            <a:extLst>
              <a:ext uri="{FF2B5EF4-FFF2-40B4-BE49-F238E27FC236}">
                <a16:creationId xmlns:a16="http://schemas.microsoft.com/office/drawing/2014/main" id="{4B47C625-3CBD-BFF1-8A80-92A3A9E64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0"/>
            <a:ext cx="5695952" cy="102489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64088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A9A8-6701-7E96-33C3-617A113AC3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E75C7F-5F33-9D0F-8840-13623B38C63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690D0B2F-4171-305F-FB2A-E9BCC0CEBBFB}"/>
              </a:ext>
            </a:extLst>
          </p:cNvPr>
          <p:cNvSpPr txBox="1"/>
          <p:nvPr/>
        </p:nvSpPr>
        <p:spPr>
          <a:xfrm>
            <a:off x="1028700" y="1027269"/>
            <a:ext cx="18288000" cy="1064009"/>
          </a:xfrm>
          <a:prstGeom prst="rect">
            <a:avLst/>
          </a:prstGeom>
        </p:spPr>
        <p:txBody>
          <a:bodyPr wrap="square" lIns="0" tIns="0" rIns="0" bIns="0" rtlCol="0" anchor="t">
            <a:spAutoFit/>
          </a:bodyPr>
          <a:lstStyle/>
          <a:p>
            <a:pPr algn="l">
              <a:lnSpc>
                <a:spcPts val="9000"/>
              </a:lnSpc>
            </a:pPr>
            <a:r>
              <a:rPr lang="en-US" sz="6600" b="1" dirty="0">
                <a:solidFill>
                  <a:srgbClr val="000000"/>
                </a:solidFill>
                <a:latin typeface="Times New Roman" panose="02020603050405020304" pitchFamily="18" charset="0"/>
                <a:ea typeface="Archivo Black"/>
                <a:cs typeface="Times New Roman" panose="02020603050405020304" pitchFamily="18" charset="0"/>
                <a:sym typeface="Archivo Black"/>
              </a:rPr>
              <a:t>SUSTAINABLE DEVELOPMENT GOAL</a:t>
            </a:r>
          </a:p>
        </p:txBody>
      </p:sp>
      <p:grpSp>
        <p:nvGrpSpPr>
          <p:cNvPr id="6" name="Group 6">
            <a:extLst>
              <a:ext uri="{FF2B5EF4-FFF2-40B4-BE49-F238E27FC236}">
                <a16:creationId xmlns:a16="http://schemas.microsoft.com/office/drawing/2014/main" id="{EE51B9F5-30DC-EA79-5514-2610FE7DD96A}"/>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3A7D9017-DFDC-E9DF-520E-6AA838A13209}"/>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4061E882-51DF-FCCD-1CA7-0E275787AE4F}"/>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4F5362A-6720-69F5-9EFE-D9E4FC1C8A37}"/>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8EF0D063-2F25-B9F5-91B4-B576402788B2}"/>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2A0A16E7-BA2C-0E37-52AA-1D3679B5344F}"/>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19" name="TextBox 7">
            <a:extLst>
              <a:ext uri="{FF2B5EF4-FFF2-40B4-BE49-F238E27FC236}">
                <a16:creationId xmlns:a16="http://schemas.microsoft.com/office/drawing/2014/main" id="{102E7BC4-3193-7248-2796-55210D5E0FA4}"/>
              </a:ext>
            </a:extLst>
          </p:cNvPr>
          <p:cNvSpPr txBox="1"/>
          <p:nvPr/>
        </p:nvSpPr>
        <p:spPr>
          <a:xfrm>
            <a:off x="1028700" y="2647191"/>
            <a:ext cx="9867900" cy="410369"/>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cs typeface="Times New Roman" panose="02020603050405020304" pitchFamily="18" charset="0"/>
                <a:sym typeface="Garet Bold"/>
              </a:rPr>
              <a:t>GOAL : GOOD HEALTH AND WELL BEING</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20" name="TextBox 7">
            <a:extLst>
              <a:ext uri="{FF2B5EF4-FFF2-40B4-BE49-F238E27FC236}">
                <a16:creationId xmlns:a16="http://schemas.microsoft.com/office/drawing/2014/main" id="{BF3CE845-9C7B-B8B4-B73B-702F67DB0C5F}"/>
              </a:ext>
            </a:extLst>
          </p:cNvPr>
          <p:cNvSpPr txBox="1"/>
          <p:nvPr/>
        </p:nvSpPr>
        <p:spPr>
          <a:xfrm>
            <a:off x="1066800" y="3493441"/>
            <a:ext cx="8381718"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PROBLEM STATEMENT</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Lack of accessible health information.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Limitation of traditional systems.</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Spread of misinformation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Need for trusted ai solution</a:t>
            </a:r>
          </a:p>
        </p:txBody>
      </p:sp>
      <p:sp>
        <p:nvSpPr>
          <p:cNvPr id="4" name="TextBox 7">
            <a:extLst>
              <a:ext uri="{FF2B5EF4-FFF2-40B4-BE49-F238E27FC236}">
                <a16:creationId xmlns:a16="http://schemas.microsoft.com/office/drawing/2014/main" id="{9EBD50E6-28A4-C490-BD54-BE50EB5E2ADD}"/>
              </a:ext>
            </a:extLst>
          </p:cNvPr>
          <p:cNvSpPr txBox="1"/>
          <p:nvPr/>
        </p:nvSpPr>
        <p:spPr>
          <a:xfrm>
            <a:off x="1028700" y="6094083"/>
            <a:ext cx="8381718"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PROPOSED SOLUTION</a:t>
            </a:r>
          </a:p>
          <a:p>
            <a:pPr marL="457200" lvl="0" indent="-457200" algn="just">
              <a:lnSpc>
                <a:spcPts val="3249"/>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This project develops a </a:t>
            </a:r>
            <a:r>
              <a:rPr lang="en-US" sz="2800" b="1" dirty="0">
                <a:latin typeface="Times New Roman" panose="02020603050405020304" pitchFamily="18" charset="0"/>
                <a:cs typeface="Times New Roman" panose="02020603050405020304" pitchFamily="18" charset="0"/>
              </a:rPr>
              <a:t>RAG-based chatbot</a:t>
            </a:r>
            <a:r>
              <a:rPr lang="en-US" sz="2800" dirty="0">
                <a:latin typeface="Times New Roman" panose="02020603050405020304" pitchFamily="18" charset="0"/>
                <a:cs typeface="Times New Roman" panose="02020603050405020304" pitchFamily="18" charset="0"/>
              </a:rPr>
              <a:t> using </a:t>
            </a:r>
            <a:r>
              <a:rPr lang="en-US" sz="2800" b="1" dirty="0">
                <a:latin typeface="Times New Roman" panose="02020603050405020304" pitchFamily="18" charset="0"/>
                <a:cs typeface="Times New Roman" panose="02020603050405020304" pitchFamily="18" charset="0"/>
              </a:rPr>
              <a:t>Google Gemini Pro</a:t>
            </a:r>
            <a:r>
              <a:rPr lang="en-US" sz="2800" dirty="0">
                <a:latin typeface="Times New Roman" panose="02020603050405020304" pitchFamily="18" charset="0"/>
                <a:cs typeface="Times New Roman" panose="02020603050405020304" pitchFamily="18" charset="0"/>
              </a:rPr>
              <a:t> and </a:t>
            </a:r>
            <a:r>
              <a:rPr lang="en-US" sz="2800" b="1" dirty="0">
                <a:latin typeface="Times New Roman" panose="02020603050405020304" pitchFamily="18" charset="0"/>
                <a:cs typeface="Times New Roman" panose="02020603050405020304" pitchFamily="18" charset="0"/>
              </a:rPr>
              <a:t>FAISS</a:t>
            </a:r>
            <a:r>
              <a:rPr lang="en-US" sz="2800" dirty="0">
                <a:latin typeface="Times New Roman" panose="02020603050405020304" pitchFamily="18" charset="0"/>
                <a:cs typeface="Times New Roman" panose="02020603050405020304" pitchFamily="18" charset="0"/>
              </a:rPr>
              <a:t>, designed to provide accurate, context-aware, and SDG 3-specific responses in a conversational format.</a:t>
            </a:r>
          </a:p>
        </p:txBody>
      </p:sp>
      <p:pic>
        <p:nvPicPr>
          <p:cNvPr id="15" name="Picture 14">
            <a:extLst>
              <a:ext uri="{FF2B5EF4-FFF2-40B4-BE49-F238E27FC236}">
                <a16:creationId xmlns:a16="http://schemas.microsoft.com/office/drawing/2014/main" id="{72D33909-2FD5-997E-7BE5-735F515C65D1}"/>
              </a:ext>
            </a:extLst>
          </p:cNvPr>
          <p:cNvPicPr>
            <a:picLocks noChangeAspect="1"/>
          </p:cNvPicPr>
          <p:nvPr/>
        </p:nvPicPr>
        <p:blipFill>
          <a:blip r:embed="rId3"/>
          <a:stretch>
            <a:fillRect/>
          </a:stretch>
        </p:blipFill>
        <p:spPr>
          <a:xfrm>
            <a:off x="10896600" y="2341871"/>
            <a:ext cx="6429824" cy="64068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9376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FC7B8-E9BA-C91A-AAC7-4BE22E0634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D43C19-CBC3-1EE3-A761-E3CCA0253FEA}"/>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80B06F99-4B87-612A-05E6-1F986599E8CD}"/>
              </a:ext>
            </a:extLst>
          </p:cNvPr>
          <p:cNvSpPr txBox="1"/>
          <p:nvPr/>
        </p:nvSpPr>
        <p:spPr>
          <a:xfrm>
            <a:off x="6172200" y="1122272"/>
            <a:ext cx="12115800" cy="1154162"/>
          </a:xfrm>
          <a:prstGeom prst="rect">
            <a:avLst/>
          </a:prstGeom>
        </p:spPr>
        <p:txBody>
          <a:bodyPr wrap="square" lIns="0" tIns="0" rIns="0" bIns="0" rtlCol="0" anchor="t">
            <a:spAutoFit/>
          </a:bodyPr>
          <a:lstStyle/>
          <a:p>
            <a:pPr>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DATA COLLECTION</a:t>
            </a:r>
          </a:p>
        </p:txBody>
      </p:sp>
      <p:grpSp>
        <p:nvGrpSpPr>
          <p:cNvPr id="12" name="Group 12">
            <a:extLst>
              <a:ext uri="{FF2B5EF4-FFF2-40B4-BE49-F238E27FC236}">
                <a16:creationId xmlns:a16="http://schemas.microsoft.com/office/drawing/2014/main" id="{F6F83586-3C2E-8499-6C45-AA1E36F2B2B3}"/>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9051411F-EA6A-47A5-C39D-78F3BB429F19}"/>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FDA82488-2F31-C49F-B80C-499E1D79183C}"/>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636694E7-820A-98E4-DFF9-A2FEA30E82D6}"/>
              </a:ext>
            </a:extLst>
          </p:cNvPr>
          <p:cNvSpPr txBox="1"/>
          <p:nvPr/>
        </p:nvSpPr>
        <p:spPr>
          <a:xfrm>
            <a:off x="6172200" y="2903444"/>
            <a:ext cx="11810999" cy="1641475"/>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SOURCES</a:t>
            </a:r>
          </a:p>
          <a:p>
            <a:pPr marL="457200" lvl="0" indent="-457200" algn="just">
              <a:lnSpc>
                <a:spcPts val="3249"/>
              </a:lnSpc>
              <a:spcBef>
                <a:spcPct val="0"/>
              </a:spcBef>
              <a:buFont typeface="Wingdings" panose="05000000000000000000" pitchFamily="2" charset="2"/>
              <a:buChar char="Ø"/>
            </a:pPr>
            <a:r>
              <a:rPr lang="en-US" sz="2800" dirty="0"/>
              <a:t>Who guidelines</a:t>
            </a:r>
          </a:p>
          <a:p>
            <a:pPr marL="457200" lvl="0" indent="-457200" algn="just">
              <a:lnSpc>
                <a:spcPts val="3249"/>
              </a:lnSpc>
              <a:spcBef>
                <a:spcPct val="0"/>
              </a:spcBef>
              <a:buFont typeface="Wingdings" panose="05000000000000000000" pitchFamily="2" charset="2"/>
              <a:buChar char="Ø"/>
            </a:pPr>
            <a:r>
              <a:rPr lang="en-US" sz="2800" dirty="0"/>
              <a:t>Govt health portals and schemes</a:t>
            </a:r>
          </a:p>
          <a:p>
            <a:pPr marL="457200" lvl="0" indent="-457200" algn="just">
              <a:lnSpc>
                <a:spcPts val="3249"/>
              </a:lnSpc>
              <a:spcBef>
                <a:spcPct val="0"/>
              </a:spcBef>
              <a:buFont typeface="Wingdings" panose="05000000000000000000" pitchFamily="2" charset="2"/>
              <a:buChar char="Ø"/>
            </a:pPr>
            <a:r>
              <a:rPr lang="en-US" sz="2800" dirty="0"/>
              <a:t>Health awareness articles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6" name="TextBox 7">
            <a:extLst>
              <a:ext uri="{FF2B5EF4-FFF2-40B4-BE49-F238E27FC236}">
                <a16:creationId xmlns:a16="http://schemas.microsoft.com/office/drawing/2014/main" id="{8D78890D-9D77-1C43-7959-D98CE807AE3C}"/>
              </a:ext>
            </a:extLst>
          </p:cNvPr>
          <p:cNvSpPr txBox="1"/>
          <p:nvPr/>
        </p:nvSpPr>
        <p:spPr>
          <a:xfrm>
            <a:off x="6176211" y="5009974"/>
            <a:ext cx="11810999"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STEPS</a:t>
            </a:r>
          </a:p>
          <a:p>
            <a:pPr marL="457200" lvl="0" indent="-457200" algn="just">
              <a:lnSpc>
                <a:spcPts val="3249"/>
              </a:lnSpc>
              <a:spcBef>
                <a:spcPct val="0"/>
              </a:spcBef>
              <a:buFont typeface="Wingdings" panose="05000000000000000000" pitchFamily="2" charset="2"/>
              <a:buChar char="Ø"/>
            </a:pPr>
            <a:r>
              <a:rPr lang="en-US" sz="2800" dirty="0"/>
              <a:t>Text Cleaning </a:t>
            </a:r>
          </a:p>
          <a:p>
            <a:pPr marL="457200" lvl="0" indent="-457200" algn="just">
              <a:lnSpc>
                <a:spcPts val="3249"/>
              </a:lnSpc>
              <a:spcBef>
                <a:spcPct val="0"/>
              </a:spcBef>
              <a:buFont typeface="Wingdings" panose="05000000000000000000" pitchFamily="2" charset="2"/>
              <a:buChar char="Ø"/>
            </a:pPr>
            <a:r>
              <a:rPr lang="en-US" sz="2800" dirty="0"/>
              <a:t>Segmentation</a:t>
            </a:r>
          </a:p>
          <a:p>
            <a:pPr marL="457200" lvl="0" indent="-457200" algn="just">
              <a:lnSpc>
                <a:spcPts val="3249"/>
              </a:lnSpc>
              <a:spcBef>
                <a:spcPct val="0"/>
              </a:spcBef>
              <a:buFont typeface="Wingdings" panose="05000000000000000000" pitchFamily="2" charset="2"/>
              <a:buChar char="Ø"/>
            </a:pPr>
            <a:r>
              <a:rPr lang="en-US" sz="2800" dirty="0"/>
              <a:t>Structuring</a:t>
            </a:r>
          </a:p>
          <a:p>
            <a:pPr marL="457200" lvl="0" indent="-457200" algn="just">
              <a:lnSpc>
                <a:spcPts val="3249"/>
              </a:lnSpc>
              <a:spcBef>
                <a:spcPct val="0"/>
              </a:spcBef>
              <a:buFont typeface="Wingdings" panose="05000000000000000000" pitchFamily="2" charset="2"/>
              <a:buChar char="Ø"/>
            </a:pPr>
            <a:r>
              <a:rPr lang="en-US" sz="2800" dirty="0">
                <a:solidFill>
                  <a:srgbClr val="000000"/>
                </a:solidFill>
                <a:latin typeface="Times New Roman" panose="02020603050405020304" pitchFamily="18" charset="0"/>
                <a:ea typeface="Garet Bold"/>
                <a:cs typeface="Times New Roman" panose="02020603050405020304" pitchFamily="18" charset="0"/>
                <a:sym typeface="Garet Bold"/>
              </a:rPr>
              <a:t>Storage</a:t>
            </a:r>
          </a:p>
        </p:txBody>
      </p:sp>
      <p:sp>
        <p:nvSpPr>
          <p:cNvPr id="7" name="TextBox 3">
            <a:extLst>
              <a:ext uri="{FF2B5EF4-FFF2-40B4-BE49-F238E27FC236}">
                <a16:creationId xmlns:a16="http://schemas.microsoft.com/office/drawing/2014/main" id="{E7C0AEF6-E775-9404-3EAA-457453798CE4}"/>
              </a:ext>
            </a:extLst>
          </p:cNvPr>
          <p:cNvSpPr txBox="1"/>
          <p:nvPr/>
        </p:nvSpPr>
        <p:spPr>
          <a:xfrm>
            <a:off x="6175077" y="7376861"/>
            <a:ext cx="12123823" cy="1154162"/>
          </a:xfrm>
          <a:prstGeom prst="rect">
            <a:avLst/>
          </a:prstGeom>
        </p:spPr>
        <p:txBody>
          <a:bodyPr wrap="square" lIns="0" tIns="0" rIns="0" bIns="0" rtlCol="0" anchor="t">
            <a:spAutoFit/>
          </a:bodyPr>
          <a:lstStyle/>
          <a:p>
            <a:pPr>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FEATURE SELCTION</a:t>
            </a:r>
          </a:p>
        </p:txBody>
      </p:sp>
      <p:sp>
        <p:nvSpPr>
          <p:cNvPr id="8" name="Oval 7">
            <a:extLst>
              <a:ext uri="{FF2B5EF4-FFF2-40B4-BE49-F238E27FC236}">
                <a16:creationId xmlns:a16="http://schemas.microsoft.com/office/drawing/2014/main" id="{4524AA1E-0414-15EB-1560-0ECECA424EA5}"/>
              </a:ext>
            </a:extLst>
          </p:cNvPr>
          <p:cNvSpPr/>
          <p:nvPr/>
        </p:nvSpPr>
        <p:spPr>
          <a:xfrm>
            <a:off x="5998943" y="8901139"/>
            <a:ext cx="3739015" cy="11541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dirty="0"/>
              <a:t>Text  Embedding</a:t>
            </a:r>
          </a:p>
        </p:txBody>
      </p:sp>
      <p:sp>
        <p:nvSpPr>
          <p:cNvPr id="15" name="Oval 14">
            <a:extLst>
              <a:ext uri="{FF2B5EF4-FFF2-40B4-BE49-F238E27FC236}">
                <a16:creationId xmlns:a16="http://schemas.microsoft.com/office/drawing/2014/main" id="{ADF6E7A8-E540-E4D6-4073-57BAD4AF9814}"/>
              </a:ext>
            </a:extLst>
          </p:cNvPr>
          <p:cNvSpPr/>
          <p:nvPr/>
        </p:nvSpPr>
        <p:spPr>
          <a:xfrm>
            <a:off x="9989918" y="8924982"/>
            <a:ext cx="3739015" cy="11541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dirty="0"/>
              <a:t>Vector Indexing</a:t>
            </a:r>
          </a:p>
        </p:txBody>
      </p:sp>
      <p:sp>
        <p:nvSpPr>
          <p:cNvPr id="16" name="Oval 15">
            <a:extLst>
              <a:ext uri="{FF2B5EF4-FFF2-40B4-BE49-F238E27FC236}">
                <a16:creationId xmlns:a16="http://schemas.microsoft.com/office/drawing/2014/main" id="{EADEB393-CC07-2FC1-EF82-A512EC867601}"/>
              </a:ext>
            </a:extLst>
          </p:cNvPr>
          <p:cNvSpPr/>
          <p:nvPr/>
        </p:nvSpPr>
        <p:spPr>
          <a:xfrm>
            <a:off x="14020999" y="8924982"/>
            <a:ext cx="4101767" cy="11541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dirty="0"/>
              <a:t>Optimized Retrieval process</a:t>
            </a:r>
          </a:p>
        </p:txBody>
      </p:sp>
      <p:pic>
        <p:nvPicPr>
          <p:cNvPr id="22" name="Picture 21">
            <a:extLst>
              <a:ext uri="{FF2B5EF4-FFF2-40B4-BE49-F238E27FC236}">
                <a16:creationId xmlns:a16="http://schemas.microsoft.com/office/drawing/2014/main" id="{8FC1A5DB-6286-CD62-DB64-DC4DDDCB9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34" y="90387"/>
            <a:ext cx="5559228" cy="101062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2378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4B27-4C1D-57CA-058F-8E8AF8B91E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9B0268-820B-4617-7EF7-1EAB18D678C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39D937E3-41C6-2C8D-D43A-9DAFDB918823}"/>
              </a:ext>
            </a:extLst>
          </p:cNvPr>
          <p:cNvSpPr txBox="1"/>
          <p:nvPr/>
        </p:nvSpPr>
        <p:spPr>
          <a:xfrm>
            <a:off x="1028700" y="830123"/>
            <a:ext cx="18288000" cy="1064009"/>
          </a:xfrm>
          <a:prstGeom prst="rect">
            <a:avLst/>
          </a:prstGeom>
        </p:spPr>
        <p:txBody>
          <a:bodyPr wrap="square" lIns="0" tIns="0" rIns="0" bIns="0" rtlCol="0" anchor="t">
            <a:spAutoFit/>
          </a:bodyPr>
          <a:lstStyle/>
          <a:p>
            <a:pPr algn="l">
              <a:lnSpc>
                <a:spcPts val="9000"/>
              </a:lnSpc>
            </a:pPr>
            <a:r>
              <a:rPr lang="en-US" sz="6600" b="1" dirty="0">
                <a:solidFill>
                  <a:srgbClr val="000000"/>
                </a:solidFill>
                <a:latin typeface="Times New Roman" panose="02020603050405020304" pitchFamily="18" charset="0"/>
                <a:ea typeface="Archivo Black"/>
                <a:cs typeface="Times New Roman" panose="02020603050405020304" pitchFamily="18" charset="0"/>
                <a:sym typeface="Archivo Black"/>
              </a:rPr>
              <a:t>MODEL DEVELOPMENT</a:t>
            </a:r>
          </a:p>
        </p:txBody>
      </p:sp>
      <p:grpSp>
        <p:nvGrpSpPr>
          <p:cNvPr id="6" name="Group 6">
            <a:extLst>
              <a:ext uri="{FF2B5EF4-FFF2-40B4-BE49-F238E27FC236}">
                <a16:creationId xmlns:a16="http://schemas.microsoft.com/office/drawing/2014/main" id="{8442D321-9749-78CA-47BD-202075BA8A3E}"/>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0FEAAFC0-C923-9A7C-C2B5-0AA94BA10999}"/>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9A370DD9-4A04-1ACC-134A-6B2E70E2C11B}"/>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34915563-E606-7A86-B454-7E2C4EECA44F}"/>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E654E1E2-FFA1-6B93-144E-CC0E26BFF535}"/>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9418DB76-A2D5-63BB-70F9-ADE3DE09CF68}"/>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20" name="TextBox 7">
            <a:extLst>
              <a:ext uri="{FF2B5EF4-FFF2-40B4-BE49-F238E27FC236}">
                <a16:creationId xmlns:a16="http://schemas.microsoft.com/office/drawing/2014/main" id="{D6F86BB4-94AB-883A-E257-15EB47E6F367}"/>
              </a:ext>
            </a:extLst>
          </p:cNvPr>
          <p:cNvSpPr txBox="1"/>
          <p:nvPr/>
        </p:nvSpPr>
        <p:spPr>
          <a:xfrm>
            <a:off x="1151606" y="2503021"/>
            <a:ext cx="8381718" cy="2051844"/>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ALGORITHMS</a:t>
            </a:r>
          </a:p>
          <a:p>
            <a:pPr marL="457200" lvl="0" indent="-457200" algn="just">
              <a:lnSpc>
                <a:spcPts val="3249"/>
              </a:lnSpc>
              <a:spcBef>
                <a:spcPct val="0"/>
              </a:spcBef>
              <a:buFont typeface="Wingdings" panose="05000000000000000000" pitchFamily="2" charset="2"/>
              <a:buChar char="Ø"/>
            </a:pPr>
            <a:r>
              <a:rPr lang="en-US" sz="2800" dirty="0"/>
              <a:t>Sentence-</a:t>
            </a:r>
            <a:r>
              <a:rPr lang="en-US" sz="2800" dirty="0" err="1"/>
              <a:t>Transformaers</a:t>
            </a:r>
            <a:endParaRPr lang="en-US" sz="2800" dirty="0"/>
          </a:p>
          <a:p>
            <a:pPr marL="457200" lvl="0" indent="-457200" algn="just">
              <a:lnSpc>
                <a:spcPts val="3249"/>
              </a:lnSpc>
              <a:spcBef>
                <a:spcPct val="0"/>
              </a:spcBef>
              <a:buFont typeface="Wingdings" panose="05000000000000000000" pitchFamily="2" charset="2"/>
              <a:buChar char="Ø"/>
            </a:pPr>
            <a:r>
              <a:rPr lang="en-US" sz="2800" dirty="0" err="1"/>
              <a:t>Faiss</a:t>
            </a:r>
            <a:endParaRPr lang="en-US" sz="2800" dirty="0"/>
          </a:p>
          <a:p>
            <a:pPr marL="457200" lvl="0" indent="-457200" algn="just">
              <a:lnSpc>
                <a:spcPts val="3249"/>
              </a:lnSpc>
              <a:spcBef>
                <a:spcPct val="0"/>
              </a:spcBef>
              <a:buFont typeface="Wingdings" panose="05000000000000000000" pitchFamily="2" charset="2"/>
              <a:buChar char="Ø"/>
            </a:pPr>
            <a:r>
              <a:rPr lang="en-US" sz="2800" dirty="0"/>
              <a:t>Google Gemini Pro Api</a:t>
            </a:r>
          </a:p>
          <a:p>
            <a:pPr marL="457200" lvl="0" indent="-457200" algn="just">
              <a:lnSpc>
                <a:spcPts val="3249"/>
              </a:lnSpc>
              <a:spcBef>
                <a:spcPct val="0"/>
              </a:spcBef>
              <a:buFont typeface="Wingdings" panose="05000000000000000000" pitchFamily="2" charset="2"/>
              <a:buChar char="Ø"/>
            </a:pPr>
            <a:endParaRPr lang="en-US" sz="2800" dirty="0"/>
          </a:p>
        </p:txBody>
      </p:sp>
      <p:sp>
        <p:nvSpPr>
          <p:cNvPr id="4" name="TextBox 7">
            <a:extLst>
              <a:ext uri="{FF2B5EF4-FFF2-40B4-BE49-F238E27FC236}">
                <a16:creationId xmlns:a16="http://schemas.microsoft.com/office/drawing/2014/main" id="{A4BE029F-AC2A-A9D4-1FF0-13CADEC78F23}"/>
              </a:ext>
            </a:extLst>
          </p:cNvPr>
          <p:cNvSpPr txBox="1"/>
          <p:nvPr/>
        </p:nvSpPr>
        <p:spPr>
          <a:xfrm>
            <a:off x="1151606" y="4923913"/>
            <a:ext cx="8381718" cy="1641475"/>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MODEL TRAINING</a:t>
            </a:r>
          </a:p>
          <a:p>
            <a:pPr marL="457200" lvl="0" indent="-457200">
              <a:lnSpc>
                <a:spcPts val="3249"/>
              </a:lnSpc>
              <a:spcBef>
                <a:spcPct val="0"/>
              </a:spcBef>
              <a:buFont typeface="Wingdings" panose="05000000000000000000" pitchFamily="2" charset="2"/>
              <a:buChar char="Ø"/>
            </a:pPr>
            <a:r>
              <a:rPr lang="en-US" sz="2800" dirty="0"/>
              <a:t>No Fine-Tuning Required</a:t>
            </a:r>
          </a:p>
          <a:p>
            <a:pPr marL="457200" lvl="0" indent="-457200">
              <a:lnSpc>
                <a:spcPts val="3249"/>
              </a:lnSpc>
              <a:spcBef>
                <a:spcPct val="0"/>
              </a:spcBef>
              <a:buFont typeface="Wingdings" panose="05000000000000000000" pitchFamily="2" charset="2"/>
              <a:buChar char="Ø"/>
            </a:pPr>
            <a:r>
              <a:rPr lang="en-US" sz="2800" dirty="0"/>
              <a:t>RAG Flow Execution</a:t>
            </a:r>
          </a:p>
          <a:p>
            <a:pPr marL="457200" lvl="0" indent="-457200">
              <a:lnSpc>
                <a:spcPts val="3249"/>
              </a:lnSpc>
              <a:spcBef>
                <a:spcPct val="0"/>
              </a:spcBef>
              <a:buFont typeface="Wingdings" panose="05000000000000000000" pitchFamily="2" charset="2"/>
              <a:buChar char="Ø"/>
            </a:pPr>
            <a:r>
              <a:rPr lang="en-US" sz="2800" dirty="0"/>
              <a:t>Embedding Pipeline</a:t>
            </a:r>
          </a:p>
        </p:txBody>
      </p:sp>
      <p:sp>
        <p:nvSpPr>
          <p:cNvPr id="5" name="TextBox 7">
            <a:extLst>
              <a:ext uri="{FF2B5EF4-FFF2-40B4-BE49-F238E27FC236}">
                <a16:creationId xmlns:a16="http://schemas.microsoft.com/office/drawing/2014/main" id="{B9D27D70-4BA2-7F6D-00AB-EFCC8FF60B0A}"/>
              </a:ext>
            </a:extLst>
          </p:cNvPr>
          <p:cNvSpPr txBox="1"/>
          <p:nvPr/>
        </p:nvSpPr>
        <p:spPr>
          <a:xfrm>
            <a:off x="1148180" y="7356588"/>
            <a:ext cx="8381718" cy="1231106"/>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PARAMETER OPTIMIZATION</a:t>
            </a:r>
          </a:p>
          <a:p>
            <a:pPr marL="457200" lvl="0" indent="-457200">
              <a:lnSpc>
                <a:spcPts val="3249"/>
              </a:lnSpc>
              <a:spcBef>
                <a:spcPct val="0"/>
              </a:spcBef>
              <a:buFont typeface="Wingdings" panose="05000000000000000000" pitchFamily="2" charset="2"/>
              <a:buChar char="Ø"/>
            </a:pPr>
            <a:r>
              <a:rPr lang="en-US" sz="2800" dirty="0"/>
              <a:t>Top-k Retrieval</a:t>
            </a:r>
          </a:p>
          <a:p>
            <a:pPr marL="457200" lvl="0" indent="-457200">
              <a:lnSpc>
                <a:spcPts val="3249"/>
              </a:lnSpc>
              <a:spcBef>
                <a:spcPct val="0"/>
              </a:spcBef>
              <a:buFont typeface="Wingdings" panose="05000000000000000000" pitchFamily="2" charset="2"/>
              <a:buChar char="Ø"/>
            </a:pPr>
            <a:r>
              <a:rPr lang="en-US" sz="2800" dirty="0"/>
              <a:t>Prompt Engineering</a:t>
            </a:r>
          </a:p>
        </p:txBody>
      </p:sp>
      <p:pic>
        <p:nvPicPr>
          <p:cNvPr id="15" name="Picture 14">
            <a:extLst>
              <a:ext uri="{FF2B5EF4-FFF2-40B4-BE49-F238E27FC236}">
                <a16:creationId xmlns:a16="http://schemas.microsoft.com/office/drawing/2014/main" id="{15A27E0D-71A2-85FF-0654-8F412A799A3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96600" y="601150"/>
            <a:ext cx="6540513" cy="10287000"/>
          </a:xfrm>
          <a:prstGeom prst="rect">
            <a:avLst/>
          </a:prstGeom>
        </p:spPr>
      </p:pic>
    </p:spTree>
    <p:extLst>
      <p:ext uri="{BB962C8B-B14F-4D97-AF65-F5344CB8AC3E}">
        <p14:creationId xmlns:p14="http://schemas.microsoft.com/office/powerpoint/2010/main" val="310227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AE688-CC3D-2997-56CF-DBC26D6BDC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8A35A1-7911-A25E-C2F3-3BC6A0ACAAA1}"/>
              </a:ext>
            </a:extLst>
          </p:cNvPr>
          <p:cNvSpPr/>
          <p:nvPr/>
        </p:nvSpPr>
        <p:spPr>
          <a:xfrm>
            <a:off x="30953" y="1905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7A671047-3B82-C47B-4491-040AFD7A6F88}"/>
              </a:ext>
            </a:extLst>
          </p:cNvPr>
          <p:cNvSpPr txBox="1"/>
          <p:nvPr/>
        </p:nvSpPr>
        <p:spPr>
          <a:xfrm>
            <a:off x="6172200" y="1122272"/>
            <a:ext cx="12115800" cy="1154162"/>
          </a:xfrm>
          <a:prstGeom prst="rect">
            <a:avLst/>
          </a:prstGeom>
        </p:spPr>
        <p:txBody>
          <a:bodyPr wrap="square" lIns="0" tIns="0" rIns="0" bIns="0" rtlCol="0" anchor="t">
            <a:spAutoFit/>
          </a:bodyPr>
          <a:lstStyle/>
          <a:p>
            <a:pPr>
              <a:lnSpc>
                <a:spcPts val="9000"/>
              </a:lnSpc>
            </a:pPr>
            <a:r>
              <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rPr>
              <a:t>MODEL EVALUATION</a:t>
            </a:r>
          </a:p>
        </p:txBody>
      </p:sp>
      <p:grpSp>
        <p:nvGrpSpPr>
          <p:cNvPr id="12" name="Group 12">
            <a:extLst>
              <a:ext uri="{FF2B5EF4-FFF2-40B4-BE49-F238E27FC236}">
                <a16:creationId xmlns:a16="http://schemas.microsoft.com/office/drawing/2014/main" id="{650409FC-A58B-135B-CA5F-078C86FDBE48}"/>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7E9B1AA4-88EB-2D35-1038-98096BBC4141}"/>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84540C8C-9012-52E7-AD9C-60F2EC154128}"/>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4" name="TextBox 7">
            <a:extLst>
              <a:ext uri="{FF2B5EF4-FFF2-40B4-BE49-F238E27FC236}">
                <a16:creationId xmlns:a16="http://schemas.microsoft.com/office/drawing/2014/main" id="{7CA79460-5E3E-A132-F0C9-1E76DFB8175E}"/>
              </a:ext>
            </a:extLst>
          </p:cNvPr>
          <p:cNvSpPr txBox="1"/>
          <p:nvPr/>
        </p:nvSpPr>
        <p:spPr>
          <a:xfrm>
            <a:off x="6172201" y="2903444"/>
            <a:ext cx="11664650" cy="6565900"/>
          </a:xfrm>
          <a:prstGeom prst="rect">
            <a:avLst/>
          </a:prstGeom>
        </p:spPr>
        <p:txBody>
          <a:bodyPr wrap="square" lIns="0" tIns="0" rIns="0" bIns="0" rtlCol="0" anchor="t">
            <a:spAutoFit/>
          </a:bodyPr>
          <a:lstStyle/>
          <a:p>
            <a:pPr marL="0" lvl="0" indent="0" algn="just">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Evolution Strategy </a:t>
            </a:r>
          </a:p>
          <a:p>
            <a:pPr marL="457200" lvl="0" indent="-457200" algn="just">
              <a:lnSpc>
                <a:spcPts val="3249"/>
              </a:lnSpc>
              <a:spcBef>
                <a:spcPct val="0"/>
              </a:spcBef>
              <a:buFont typeface="Wingdings" panose="05000000000000000000" pitchFamily="2" charset="2"/>
              <a:buChar char="Ø"/>
            </a:pPr>
            <a:r>
              <a:rPr lang="en-US" sz="2800" dirty="0"/>
              <a:t>Focused on assessing </a:t>
            </a:r>
            <a:r>
              <a:rPr lang="en-US" sz="2800" b="1" dirty="0"/>
              <a:t>retrieval accuracy</a:t>
            </a:r>
            <a:r>
              <a:rPr lang="en-US" sz="2800" dirty="0"/>
              <a:t>, </a:t>
            </a:r>
            <a:r>
              <a:rPr lang="en-US" sz="2800" b="1" dirty="0"/>
              <a:t>response relevance</a:t>
            </a:r>
            <a:r>
              <a:rPr lang="en-US" sz="2800" dirty="0"/>
              <a:t>, and overall </a:t>
            </a:r>
            <a:r>
              <a:rPr lang="en-US" sz="2800" b="1" dirty="0"/>
              <a:t>user experience</a:t>
            </a:r>
            <a:r>
              <a:rPr lang="en-US" sz="2800" dirty="0"/>
              <a:t> of the chatbot.</a:t>
            </a:r>
          </a:p>
          <a:p>
            <a:pPr marL="457200" lvl="0" indent="-457200" algn="just">
              <a:lnSpc>
                <a:spcPts val="3249"/>
              </a:lnSpc>
              <a:spcBef>
                <a:spcPct val="0"/>
              </a:spcBef>
              <a:buFont typeface="Wingdings" panose="05000000000000000000" pitchFamily="2" charset="2"/>
              <a:buChar char="Ø"/>
            </a:pPr>
            <a:r>
              <a:rPr lang="en-US" sz="2800" dirty="0"/>
              <a:t>Used </a:t>
            </a:r>
            <a:r>
              <a:rPr lang="en-US" sz="2800" b="1" dirty="0"/>
              <a:t>realistic user queries</a:t>
            </a:r>
            <a:r>
              <a:rPr lang="en-US" sz="2800" dirty="0"/>
              <a:t> related to SDG 3 (Good Health and Well-being) for testing the system.</a:t>
            </a:r>
            <a:endParaRPr lang="en-US" sz="2800" b="1" dirty="0">
              <a:solidFill>
                <a:srgbClr val="000000"/>
              </a:solidFill>
              <a:latin typeface="Times New Roman" panose="02020603050405020304" pitchFamily="18" charset="0"/>
              <a:cs typeface="Times New Roman" panose="02020603050405020304" pitchFamily="18" charset="0"/>
              <a:sym typeface="Garet Bold"/>
            </a:endParaRPr>
          </a:p>
          <a:p>
            <a:pPr marL="457200" lvl="0" indent="-457200" algn="just">
              <a:lnSpc>
                <a:spcPts val="3249"/>
              </a:lnSpc>
              <a:spcBef>
                <a:spcPct val="0"/>
              </a:spcBef>
              <a:buFont typeface="Wingdings" panose="05000000000000000000" pitchFamily="2" charset="2"/>
              <a:buChar char="Ø"/>
            </a:pPr>
            <a:r>
              <a:rPr lang="en-US" sz="2800" dirty="0"/>
              <a:t>Since the model uses pre-trained components, there was </a:t>
            </a:r>
            <a:r>
              <a:rPr lang="en-US" sz="2800" b="1" dirty="0"/>
              <a:t>no traditional supervised training</a:t>
            </a:r>
            <a:r>
              <a:rPr lang="en-US" sz="2800" dirty="0"/>
              <a:t> or labeled datasets involved.</a:t>
            </a:r>
          </a:p>
          <a:p>
            <a:pPr marL="457200" lvl="0" indent="-457200" algn="just">
              <a:lnSpc>
                <a:spcPts val="3249"/>
              </a:lnSpc>
              <a:spcBef>
                <a:spcPct val="0"/>
              </a:spcBef>
              <a:buFont typeface="Wingdings" panose="05000000000000000000" pitchFamily="2" charset="2"/>
              <a:buChar char="Ø"/>
            </a:pPr>
            <a:r>
              <a:rPr lang="en-US" sz="2800" dirty="0"/>
              <a:t>Since the model uses pre-trained components, there was </a:t>
            </a:r>
            <a:r>
              <a:rPr lang="en-US" sz="2800" b="1" dirty="0"/>
              <a:t>no traditional supervised training</a:t>
            </a:r>
            <a:r>
              <a:rPr lang="en-US" sz="2800" dirty="0"/>
              <a:t> or labeled datasets involved.</a:t>
            </a:r>
          </a:p>
          <a:p>
            <a:pPr marL="457200" lvl="0" indent="-457200" algn="just">
              <a:lnSpc>
                <a:spcPts val="3249"/>
              </a:lnSpc>
              <a:spcBef>
                <a:spcPct val="0"/>
              </a:spcBef>
              <a:buFont typeface="Wingdings" panose="05000000000000000000" pitchFamily="2" charset="2"/>
              <a:buChar char="Ø"/>
            </a:pPr>
            <a:r>
              <a:rPr lang="en-US" sz="2800" dirty="0"/>
              <a:t>Performed </a:t>
            </a:r>
            <a:r>
              <a:rPr lang="en-US" sz="2800" b="1" dirty="0"/>
              <a:t>manual evaluation</a:t>
            </a:r>
            <a:r>
              <a:rPr lang="en-US" sz="2800" dirty="0"/>
              <a:t> to inspect the quality of both document retrieval and generated responses.</a:t>
            </a:r>
          </a:p>
          <a:p>
            <a:pPr marL="457200" lvl="0" indent="-457200" algn="just">
              <a:lnSpc>
                <a:spcPts val="3249"/>
              </a:lnSpc>
              <a:spcBef>
                <a:spcPct val="0"/>
              </a:spcBef>
              <a:buFont typeface="Wingdings" panose="05000000000000000000" pitchFamily="2" charset="2"/>
              <a:buChar char="Ø"/>
            </a:pPr>
            <a:r>
              <a:rPr lang="en-US" sz="2800" dirty="0"/>
              <a:t>Ensured all responses were </a:t>
            </a:r>
            <a:r>
              <a:rPr lang="en-US" sz="2800" b="1" dirty="0"/>
              <a:t>factually consistent</a:t>
            </a:r>
            <a:r>
              <a:rPr lang="en-US" sz="2800" dirty="0"/>
              <a:t>, grounded in the curated health documents</a:t>
            </a:r>
          </a:p>
          <a:p>
            <a:pPr marL="457200" lvl="0" indent="-457200" algn="just">
              <a:lnSpc>
                <a:spcPts val="3249"/>
              </a:lnSpc>
              <a:spcBef>
                <a:spcPct val="0"/>
              </a:spcBef>
              <a:buFont typeface="Wingdings" panose="05000000000000000000" pitchFamily="2" charset="2"/>
              <a:buChar char="Ø"/>
            </a:pPr>
            <a:r>
              <a:rPr lang="en-US" sz="2800" dirty="0"/>
              <a:t>Prioritized </a:t>
            </a:r>
            <a:r>
              <a:rPr lang="en-US" sz="2800" b="1" dirty="0"/>
              <a:t>clarity and simplicity</a:t>
            </a:r>
            <a:r>
              <a:rPr lang="en-US" sz="2800" dirty="0"/>
              <a:t> in answers to make them understandable for non-technical users.</a:t>
            </a:r>
          </a:p>
          <a:p>
            <a:pPr marL="457200" lvl="0" indent="-457200" algn="just">
              <a:lnSpc>
                <a:spcPts val="3249"/>
              </a:lnSpc>
              <a:spcBef>
                <a:spcPct val="0"/>
              </a:spcBef>
              <a:buFont typeface="Wingdings" panose="05000000000000000000" pitchFamily="2" charset="2"/>
              <a:buChar char="Ø"/>
            </a:pPr>
            <a:endParaRPr lang="en-US" sz="2800" dirty="0"/>
          </a:p>
        </p:txBody>
      </p:sp>
      <p:sp>
        <p:nvSpPr>
          <p:cNvPr id="6" name="TextBox 7">
            <a:extLst>
              <a:ext uri="{FF2B5EF4-FFF2-40B4-BE49-F238E27FC236}">
                <a16:creationId xmlns:a16="http://schemas.microsoft.com/office/drawing/2014/main" id="{3D0C1640-B449-743E-B0CA-480D03486141}"/>
              </a:ext>
            </a:extLst>
          </p:cNvPr>
          <p:cNvSpPr txBox="1"/>
          <p:nvPr/>
        </p:nvSpPr>
        <p:spPr>
          <a:xfrm>
            <a:off x="6176211" y="5009974"/>
            <a:ext cx="11810999" cy="410369"/>
          </a:xfrm>
          <a:prstGeom prst="rect">
            <a:avLst/>
          </a:prstGeom>
        </p:spPr>
        <p:txBody>
          <a:bodyPr wrap="square" lIns="0" tIns="0" rIns="0" bIns="0" rtlCol="0" anchor="t">
            <a:spAutoFit/>
          </a:bodyPr>
          <a:lstStyle/>
          <a:p>
            <a:pPr marL="0" lvl="0" indent="0" algn="l">
              <a:lnSpc>
                <a:spcPts val="3249"/>
              </a:lnSpc>
              <a:spcBef>
                <a:spcPct val="0"/>
              </a:spcBef>
            </a:pPr>
            <a:endParaRPr lang="en-US" sz="2800"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7" name="TextBox 3">
            <a:extLst>
              <a:ext uri="{FF2B5EF4-FFF2-40B4-BE49-F238E27FC236}">
                <a16:creationId xmlns:a16="http://schemas.microsoft.com/office/drawing/2014/main" id="{0B524256-5776-FCF3-AC0B-FE0636BF540B}"/>
              </a:ext>
            </a:extLst>
          </p:cNvPr>
          <p:cNvSpPr txBox="1"/>
          <p:nvPr/>
        </p:nvSpPr>
        <p:spPr>
          <a:xfrm>
            <a:off x="6175077" y="7376861"/>
            <a:ext cx="12123823" cy="1154162"/>
          </a:xfrm>
          <a:prstGeom prst="rect">
            <a:avLst/>
          </a:prstGeom>
        </p:spPr>
        <p:txBody>
          <a:bodyPr wrap="square" lIns="0" tIns="0" rIns="0" bIns="0" rtlCol="0" anchor="t">
            <a:spAutoFit/>
          </a:bodyPr>
          <a:lstStyle/>
          <a:p>
            <a:pPr>
              <a:lnSpc>
                <a:spcPts val="9000"/>
              </a:lnSpc>
            </a:pPr>
            <a:endParaRPr lang="en-US" sz="7500" b="1" dirty="0">
              <a:solidFill>
                <a:srgbClr val="000000"/>
              </a:solidFill>
              <a:latin typeface="Times New Roman" panose="02020603050405020304" pitchFamily="18" charset="0"/>
              <a:ea typeface="Archivo Black"/>
              <a:cs typeface="Times New Roman" panose="02020603050405020304" pitchFamily="18" charset="0"/>
              <a:sym typeface="Archivo Black"/>
            </a:endParaRPr>
          </a:p>
        </p:txBody>
      </p:sp>
      <p:pic>
        <p:nvPicPr>
          <p:cNvPr id="11" name="Picture 10">
            <a:extLst>
              <a:ext uri="{FF2B5EF4-FFF2-40B4-BE49-F238E27FC236}">
                <a16:creationId xmlns:a16="http://schemas.microsoft.com/office/drawing/2014/main" id="{491D100B-4F23-388F-4908-AD19F4EC3CE0}"/>
              </a:ext>
            </a:extLst>
          </p:cNvPr>
          <p:cNvPicPr>
            <a:picLocks noChangeAspect="1"/>
          </p:cNvPicPr>
          <p:nvPr/>
        </p:nvPicPr>
        <p:blipFill>
          <a:blip r:embed="rId4"/>
          <a:stretch>
            <a:fillRect/>
          </a:stretch>
        </p:blipFill>
        <p:spPr>
          <a:xfrm>
            <a:off x="-5871" y="122449"/>
            <a:ext cx="5679198" cy="1018541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7160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5AAA0-313B-AE31-9CC2-DA4192539C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2086D5-E310-C7A0-64B6-7E24CADB28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sz="4800" dirty="0"/>
          </a:p>
        </p:txBody>
      </p:sp>
      <p:sp>
        <p:nvSpPr>
          <p:cNvPr id="3" name="TextBox 3">
            <a:extLst>
              <a:ext uri="{FF2B5EF4-FFF2-40B4-BE49-F238E27FC236}">
                <a16:creationId xmlns:a16="http://schemas.microsoft.com/office/drawing/2014/main" id="{6C772A65-31F8-9BD6-9A73-4C16352EEA23}"/>
              </a:ext>
            </a:extLst>
          </p:cNvPr>
          <p:cNvSpPr txBox="1"/>
          <p:nvPr/>
        </p:nvSpPr>
        <p:spPr>
          <a:xfrm>
            <a:off x="2206485" y="3112979"/>
            <a:ext cx="4654681" cy="3372333"/>
          </a:xfrm>
          <a:prstGeom prst="rect">
            <a:avLst/>
          </a:prstGeom>
        </p:spPr>
        <p:txBody>
          <a:bodyPr wrap="square" lIns="0" tIns="0" rIns="0" bIns="0" rtlCol="0" anchor="t">
            <a:spAutoFit/>
          </a:bodyPr>
          <a:lstStyle/>
          <a:p>
            <a:pPr algn="ctr">
              <a:lnSpc>
                <a:spcPts val="9000"/>
              </a:lnSpc>
            </a:pPr>
            <a:r>
              <a:rPr lang="en-US" sz="4800" b="1" dirty="0">
                <a:solidFill>
                  <a:srgbClr val="000000"/>
                </a:solidFill>
                <a:latin typeface="Times New Roman" panose="02020603050405020304" pitchFamily="18" charset="0"/>
                <a:ea typeface="Archivo Black"/>
                <a:cs typeface="Times New Roman" panose="02020603050405020304" pitchFamily="18" charset="0"/>
                <a:sym typeface="Archivo Black"/>
              </a:rPr>
              <a:t>TOOLS </a:t>
            </a:r>
          </a:p>
          <a:p>
            <a:pPr algn="ctr">
              <a:lnSpc>
                <a:spcPts val="9000"/>
              </a:lnSpc>
            </a:pPr>
            <a:r>
              <a:rPr lang="en-US" sz="4800" b="1" dirty="0">
                <a:solidFill>
                  <a:srgbClr val="000000"/>
                </a:solidFill>
                <a:latin typeface="Times New Roman" panose="02020603050405020304" pitchFamily="18" charset="0"/>
                <a:ea typeface="Archivo Black"/>
                <a:cs typeface="Times New Roman" panose="02020603050405020304" pitchFamily="18" charset="0"/>
                <a:sym typeface="Archivo Black"/>
              </a:rPr>
              <a:t>AND </a:t>
            </a:r>
          </a:p>
          <a:p>
            <a:pPr algn="ctr">
              <a:lnSpc>
                <a:spcPts val="9000"/>
              </a:lnSpc>
            </a:pPr>
            <a:r>
              <a:rPr lang="en-US" sz="4800" b="1" dirty="0">
                <a:solidFill>
                  <a:srgbClr val="000000"/>
                </a:solidFill>
                <a:latin typeface="Times New Roman" panose="02020603050405020304" pitchFamily="18" charset="0"/>
                <a:ea typeface="Archivo Black"/>
                <a:cs typeface="Times New Roman" panose="02020603050405020304" pitchFamily="18" charset="0"/>
                <a:sym typeface="Archivo Black"/>
              </a:rPr>
              <a:t>RESOURCES</a:t>
            </a:r>
          </a:p>
        </p:txBody>
      </p:sp>
      <p:grpSp>
        <p:nvGrpSpPr>
          <p:cNvPr id="6" name="Group 6">
            <a:extLst>
              <a:ext uri="{FF2B5EF4-FFF2-40B4-BE49-F238E27FC236}">
                <a16:creationId xmlns:a16="http://schemas.microsoft.com/office/drawing/2014/main" id="{5EDFB85E-86F8-F697-2370-8CA42B1D1C33}"/>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582F82DB-F0E6-BC91-F8E1-CF39EBF0E184}"/>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EFC1F939-1DB5-571D-54FC-3AEFBF0727A0}"/>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5A8C0FA-0567-80BE-CFFA-CCBB8B843359}"/>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FF21EBF2-BE10-4472-227B-CD2EF60DBBFE}"/>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17021E4D-92B5-F7A8-B2A1-40BB9040BC20}"/>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5" name="Oval 4">
            <a:extLst>
              <a:ext uri="{FF2B5EF4-FFF2-40B4-BE49-F238E27FC236}">
                <a16:creationId xmlns:a16="http://schemas.microsoft.com/office/drawing/2014/main" id="{81243C29-BB6E-F907-2DAC-CC815CF059E8}"/>
              </a:ext>
            </a:extLst>
          </p:cNvPr>
          <p:cNvSpPr/>
          <p:nvPr/>
        </p:nvSpPr>
        <p:spPr>
          <a:xfrm>
            <a:off x="2133600" y="2849778"/>
            <a:ext cx="4777154" cy="4587443"/>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graphicFrame>
        <p:nvGraphicFramePr>
          <p:cNvPr id="20" name="Table 19">
            <a:extLst>
              <a:ext uri="{FF2B5EF4-FFF2-40B4-BE49-F238E27FC236}">
                <a16:creationId xmlns:a16="http://schemas.microsoft.com/office/drawing/2014/main" id="{1D42F320-83C8-04C5-6CB0-9623CFBAF1DB}"/>
              </a:ext>
            </a:extLst>
          </p:cNvPr>
          <p:cNvGraphicFramePr>
            <a:graphicFrameLocks noGrp="1"/>
          </p:cNvGraphicFramePr>
          <p:nvPr>
            <p:extLst>
              <p:ext uri="{D42A27DB-BD31-4B8C-83A1-F6EECF244321}">
                <p14:modId xmlns:p14="http://schemas.microsoft.com/office/powerpoint/2010/main" val="306620395"/>
              </p:ext>
            </p:extLst>
          </p:nvPr>
        </p:nvGraphicFramePr>
        <p:xfrm>
          <a:off x="9098131" y="1092201"/>
          <a:ext cx="7664143" cy="7569198"/>
        </p:xfrm>
        <a:graphic>
          <a:graphicData uri="http://schemas.openxmlformats.org/drawingml/2006/table">
            <a:tbl>
              <a:tblPr firstRow="1" bandRow="1">
                <a:tableStyleId>{2D5ABB26-0587-4C30-8999-92F81FD0307C}</a:tableStyleId>
              </a:tblPr>
              <a:tblGrid>
                <a:gridCol w="7664143">
                  <a:extLst>
                    <a:ext uri="{9D8B030D-6E8A-4147-A177-3AD203B41FA5}">
                      <a16:colId xmlns:a16="http://schemas.microsoft.com/office/drawing/2014/main" val="3400472956"/>
                    </a:ext>
                  </a:extLst>
                </a:gridCol>
              </a:tblGrid>
              <a:tr h="841022">
                <a:tc>
                  <a:txBody>
                    <a:bodyPr/>
                    <a:lstStyle/>
                    <a:p>
                      <a:pPr algn="ctr"/>
                      <a:r>
                        <a:rPr lang="en-IN" sz="4000" b="1" dirty="0"/>
                        <a:t>PYTHON</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41742963"/>
                  </a:ext>
                </a:extLst>
              </a:tr>
              <a:tr h="841022">
                <a:tc>
                  <a:txBody>
                    <a:bodyPr/>
                    <a:lstStyle/>
                    <a:p>
                      <a:pPr algn="ctr"/>
                      <a:r>
                        <a:rPr lang="en-IN" sz="4000" b="1" dirty="0"/>
                        <a:t>STREAMLIT</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3146385"/>
                  </a:ext>
                </a:extLst>
              </a:tr>
              <a:tr h="841022">
                <a:tc>
                  <a:txBody>
                    <a:bodyPr/>
                    <a:lstStyle/>
                    <a:p>
                      <a:pPr algn="ctr"/>
                      <a:r>
                        <a:rPr lang="en-IN" sz="4000" b="1" dirty="0"/>
                        <a:t>SENTENCE TRANSFORMER</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1797137"/>
                  </a:ext>
                </a:extLst>
              </a:tr>
              <a:tr h="841022">
                <a:tc>
                  <a:txBody>
                    <a:bodyPr/>
                    <a:lstStyle/>
                    <a:p>
                      <a:pPr algn="ctr"/>
                      <a:r>
                        <a:rPr lang="en-IN" sz="4000" b="1" dirty="0"/>
                        <a:t>NUMPY</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6192289"/>
                  </a:ext>
                </a:extLst>
              </a:tr>
              <a:tr h="841022">
                <a:tc>
                  <a:txBody>
                    <a:bodyPr/>
                    <a:lstStyle/>
                    <a:p>
                      <a:pPr algn="ctr"/>
                      <a:r>
                        <a:rPr lang="en-IN" sz="4000" b="1" dirty="0"/>
                        <a:t>FAISS</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2283575"/>
                  </a:ext>
                </a:extLst>
              </a:tr>
              <a:tr h="841022">
                <a:tc>
                  <a:txBody>
                    <a:bodyPr/>
                    <a:lstStyle/>
                    <a:p>
                      <a:pPr algn="ctr"/>
                      <a:r>
                        <a:rPr lang="en-IN" sz="4000" b="1" dirty="0"/>
                        <a:t>HEALTH  DOCUMENTS</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5312165"/>
                  </a:ext>
                </a:extLst>
              </a:tr>
              <a:tr h="841022">
                <a:tc>
                  <a:txBody>
                    <a:bodyPr/>
                    <a:lstStyle/>
                    <a:p>
                      <a:pPr algn="ctr"/>
                      <a:r>
                        <a:rPr lang="en-IN" sz="4000" b="1" dirty="0"/>
                        <a:t>GITHUB</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1285256"/>
                  </a:ext>
                </a:extLst>
              </a:tr>
              <a:tr h="841022">
                <a:tc>
                  <a:txBody>
                    <a:bodyPr/>
                    <a:lstStyle/>
                    <a:p>
                      <a:pPr algn="ctr"/>
                      <a:r>
                        <a:rPr lang="en-IN" sz="4000" b="1" dirty="0"/>
                        <a:t>GOGLE DOCS</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9456794"/>
                  </a:ext>
                </a:extLst>
              </a:tr>
              <a:tr h="841022">
                <a:tc>
                  <a:txBody>
                    <a:bodyPr/>
                    <a:lstStyle/>
                    <a:p>
                      <a:pPr algn="ctr"/>
                      <a:r>
                        <a:rPr lang="en-IN" sz="4000" b="1" dirty="0"/>
                        <a:t>RAG</a:t>
                      </a:r>
                      <a:endParaRPr lang="en-IN" sz="4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6349830"/>
                  </a:ext>
                </a:extLst>
              </a:tr>
            </a:tbl>
          </a:graphicData>
        </a:graphic>
      </p:graphicFrame>
      <p:cxnSp>
        <p:nvCxnSpPr>
          <p:cNvPr id="24" name="Straight Connector 23">
            <a:extLst>
              <a:ext uri="{FF2B5EF4-FFF2-40B4-BE49-F238E27FC236}">
                <a16:creationId xmlns:a16="http://schemas.microsoft.com/office/drawing/2014/main" id="{BEF24373-A77B-C4D5-C621-EB1109510590}"/>
              </a:ext>
            </a:extLst>
          </p:cNvPr>
          <p:cNvCxnSpPr>
            <a:stCxn id="5" idx="6"/>
          </p:cNvCxnSpPr>
          <p:nvPr/>
        </p:nvCxnSpPr>
        <p:spPr>
          <a:xfrm>
            <a:off x="6910754" y="5143500"/>
            <a:ext cx="1395046"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0A806007-E47C-CB14-779D-C103BA62C160}"/>
              </a:ext>
            </a:extLst>
          </p:cNvPr>
          <p:cNvCxnSpPr>
            <a:cxnSpLocks/>
          </p:cNvCxnSpPr>
          <p:nvPr/>
        </p:nvCxnSpPr>
        <p:spPr>
          <a:xfrm flipV="1">
            <a:off x="8305800" y="1409700"/>
            <a:ext cx="0" cy="693420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FA26B3B8-D0EE-789C-A6E5-2E1411EE94F5}"/>
              </a:ext>
            </a:extLst>
          </p:cNvPr>
          <p:cNvCxnSpPr/>
          <p:nvPr/>
        </p:nvCxnSpPr>
        <p:spPr>
          <a:xfrm>
            <a:off x="8305800" y="14097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66D996AC-7F3E-EAE4-ED4B-18EBE2EDE051}"/>
              </a:ext>
            </a:extLst>
          </p:cNvPr>
          <p:cNvCxnSpPr>
            <a:cxnSpLocks/>
          </p:cNvCxnSpPr>
          <p:nvPr/>
        </p:nvCxnSpPr>
        <p:spPr>
          <a:xfrm>
            <a:off x="8290560" y="2324100"/>
            <a:ext cx="15455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F4CF16EF-68C8-66BE-0B39-CDC734C823FD}"/>
              </a:ext>
            </a:extLst>
          </p:cNvPr>
          <p:cNvCxnSpPr/>
          <p:nvPr/>
        </p:nvCxnSpPr>
        <p:spPr>
          <a:xfrm>
            <a:off x="8305800" y="3112979"/>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F1C4AE1-6A3C-04D8-6DAF-AA2FA5C050F5}"/>
              </a:ext>
            </a:extLst>
          </p:cNvPr>
          <p:cNvCxnSpPr/>
          <p:nvPr/>
        </p:nvCxnSpPr>
        <p:spPr>
          <a:xfrm>
            <a:off x="8305800" y="40005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5F8DD39F-91DC-3053-BCFF-1F990DEBC4BA}"/>
              </a:ext>
            </a:extLst>
          </p:cNvPr>
          <p:cNvCxnSpPr/>
          <p:nvPr/>
        </p:nvCxnSpPr>
        <p:spPr>
          <a:xfrm>
            <a:off x="8290560" y="48387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78C874A1-EB18-E30D-8716-6D9E40607EB5}"/>
              </a:ext>
            </a:extLst>
          </p:cNvPr>
          <p:cNvCxnSpPr/>
          <p:nvPr/>
        </p:nvCxnSpPr>
        <p:spPr>
          <a:xfrm>
            <a:off x="8329247" y="56769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D7530E6B-6281-1BA6-F7D6-1189ACB1B806}"/>
              </a:ext>
            </a:extLst>
          </p:cNvPr>
          <p:cNvCxnSpPr/>
          <p:nvPr/>
        </p:nvCxnSpPr>
        <p:spPr>
          <a:xfrm>
            <a:off x="8329247" y="65913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7A59F4A-AFDF-0400-19B2-8994883276E1}"/>
              </a:ext>
            </a:extLst>
          </p:cNvPr>
          <p:cNvCxnSpPr/>
          <p:nvPr/>
        </p:nvCxnSpPr>
        <p:spPr>
          <a:xfrm>
            <a:off x="8290560" y="738028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A9F75387-DE5D-CC00-629D-4DB3246F388E}"/>
              </a:ext>
            </a:extLst>
          </p:cNvPr>
          <p:cNvCxnSpPr/>
          <p:nvPr/>
        </p:nvCxnSpPr>
        <p:spPr>
          <a:xfrm>
            <a:off x="8329247" y="8343900"/>
            <a:ext cx="15303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54472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A1B7-4911-068A-B7F9-032334629E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09EC8-0F15-3F41-A1C3-BDE7D76805A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sp>
        <p:nvSpPr>
          <p:cNvPr id="3" name="TextBox 3">
            <a:extLst>
              <a:ext uri="{FF2B5EF4-FFF2-40B4-BE49-F238E27FC236}">
                <a16:creationId xmlns:a16="http://schemas.microsoft.com/office/drawing/2014/main" id="{47033DCD-9909-230E-E729-7FBE06E0DE1B}"/>
              </a:ext>
            </a:extLst>
          </p:cNvPr>
          <p:cNvSpPr txBox="1"/>
          <p:nvPr/>
        </p:nvSpPr>
        <p:spPr>
          <a:xfrm>
            <a:off x="1028700" y="830123"/>
            <a:ext cx="18288000" cy="1064009"/>
          </a:xfrm>
          <a:prstGeom prst="rect">
            <a:avLst/>
          </a:prstGeom>
        </p:spPr>
        <p:txBody>
          <a:bodyPr wrap="square" lIns="0" tIns="0" rIns="0" bIns="0" rtlCol="0" anchor="t">
            <a:spAutoFit/>
          </a:bodyPr>
          <a:lstStyle/>
          <a:p>
            <a:pPr algn="l">
              <a:lnSpc>
                <a:spcPts val="9000"/>
              </a:lnSpc>
            </a:pPr>
            <a:r>
              <a:rPr lang="en-US" sz="6600" b="1" dirty="0">
                <a:solidFill>
                  <a:srgbClr val="000000"/>
                </a:solidFill>
                <a:latin typeface="Times New Roman" panose="02020603050405020304" pitchFamily="18" charset="0"/>
                <a:ea typeface="Archivo Black"/>
                <a:cs typeface="Times New Roman" panose="02020603050405020304" pitchFamily="18" charset="0"/>
                <a:sym typeface="Archivo Black"/>
              </a:rPr>
              <a:t>MODEL IMPACT AND EFFECTIVENESS</a:t>
            </a:r>
          </a:p>
        </p:txBody>
      </p:sp>
      <p:grpSp>
        <p:nvGrpSpPr>
          <p:cNvPr id="6" name="Group 6">
            <a:extLst>
              <a:ext uri="{FF2B5EF4-FFF2-40B4-BE49-F238E27FC236}">
                <a16:creationId xmlns:a16="http://schemas.microsoft.com/office/drawing/2014/main" id="{E564369C-846F-663A-BF42-03BA770A8C88}"/>
              </a:ext>
            </a:extLst>
          </p:cNvPr>
          <p:cNvGrpSpPr/>
          <p:nvPr/>
        </p:nvGrpSpPr>
        <p:grpSpPr>
          <a:xfrm>
            <a:off x="1067082" y="2913390"/>
            <a:ext cx="8405165" cy="677413"/>
            <a:chOff x="0" y="204389"/>
            <a:chExt cx="11206887" cy="903218"/>
          </a:xfrm>
        </p:grpSpPr>
        <p:sp>
          <p:nvSpPr>
            <p:cNvPr id="7" name="TextBox 7">
              <a:extLst>
                <a:ext uri="{FF2B5EF4-FFF2-40B4-BE49-F238E27FC236}">
                  <a16:creationId xmlns:a16="http://schemas.microsoft.com/office/drawing/2014/main" id="{F0F931BD-A7DE-CEDA-7913-7B82A14C53F5}"/>
                </a:ext>
              </a:extLst>
            </p:cNvPr>
            <p:cNvSpPr txBox="1"/>
            <p:nvPr/>
          </p:nvSpPr>
          <p:spPr>
            <a:xfrm>
              <a:off x="31263" y="204389"/>
              <a:ext cx="11175624" cy="547159"/>
            </a:xfrm>
            <a:prstGeom prst="rect">
              <a:avLst/>
            </a:prstGeom>
          </p:spPr>
          <p:txBody>
            <a:bodyPr wrap="square" lIns="0" tIns="0" rIns="0" bIns="0" rtlCol="0" anchor="t">
              <a:spAutoFit/>
            </a:bodyPr>
            <a:lstStyle/>
            <a:p>
              <a:pPr marL="0" lvl="0" indent="0" algn="l">
                <a:lnSpc>
                  <a:spcPts val="3249"/>
                </a:lnSpc>
                <a:spcBef>
                  <a:spcPct val="0"/>
                </a:spcBef>
              </a:pP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p:txBody>
        </p:sp>
        <p:sp>
          <p:nvSpPr>
            <p:cNvPr id="8" name="TextBox 8">
              <a:extLst>
                <a:ext uri="{FF2B5EF4-FFF2-40B4-BE49-F238E27FC236}">
                  <a16:creationId xmlns:a16="http://schemas.microsoft.com/office/drawing/2014/main" id="{A9D43EB7-078B-C0AD-DCC0-922AB1F38A93}"/>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a:t>
              </a:r>
            </a:p>
          </p:txBody>
        </p:sp>
      </p:grpSp>
      <p:grpSp>
        <p:nvGrpSpPr>
          <p:cNvPr id="12" name="Group 12">
            <a:extLst>
              <a:ext uri="{FF2B5EF4-FFF2-40B4-BE49-F238E27FC236}">
                <a16:creationId xmlns:a16="http://schemas.microsoft.com/office/drawing/2014/main" id="{C812FDC5-BDDB-3BFD-08A4-F7A688511D8F}"/>
              </a:ext>
            </a:extLst>
          </p:cNvPr>
          <p:cNvGrpSpPr/>
          <p:nvPr/>
        </p:nvGrpSpPr>
        <p:grpSpPr>
          <a:xfrm>
            <a:off x="1028700" y="7120005"/>
            <a:ext cx="7664150" cy="852136"/>
            <a:chOff x="0" y="-28575"/>
            <a:chExt cx="10218867" cy="1136182"/>
          </a:xfrm>
        </p:grpSpPr>
        <p:sp>
          <p:nvSpPr>
            <p:cNvPr id="13" name="TextBox 13">
              <a:extLst>
                <a:ext uri="{FF2B5EF4-FFF2-40B4-BE49-F238E27FC236}">
                  <a16:creationId xmlns:a16="http://schemas.microsoft.com/office/drawing/2014/main" id="{73381A19-56FB-D037-F565-6F114664F11E}"/>
                </a:ext>
              </a:extLst>
            </p:cNvPr>
            <p:cNvSpPr txBox="1"/>
            <p:nvPr/>
          </p:nvSpPr>
          <p:spPr>
            <a:xfrm>
              <a:off x="0" y="-28575"/>
              <a:ext cx="10218867" cy="538609"/>
            </a:xfrm>
            <a:prstGeom prst="rect">
              <a:avLst/>
            </a:prstGeom>
          </p:spPr>
          <p:txBody>
            <a:bodyPr lIns="0" tIns="0" rIns="0" bIns="0" rtlCol="0" anchor="t">
              <a:spAutoFit/>
            </a:bodyPr>
            <a:lstStyle/>
            <a:p>
              <a:pPr marL="0" lvl="0" indent="0" algn="l">
                <a:lnSpc>
                  <a:spcPts val="3249"/>
                </a:lnSpc>
                <a:spcBef>
                  <a:spcPct val="0"/>
                </a:spcBef>
              </a:pPr>
              <a:endParaRPr lang="en-US" sz="2499" b="1" dirty="0">
                <a:solidFill>
                  <a:srgbClr val="000000"/>
                </a:solidFill>
                <a:latin typeface="Garet Bold"/>
                <a:ea typeface="Garet Bold"/>
                <a:cs typeface="Garet Bold"/>
                <a:sym typeface="Garet Bold"/>
              </a:endParaRPr>
            </a:p>
          </p:txBody>
        </p:sp>
        <p:sp>
          <p:nvSpPr>
            <p:cNvPr id="14" name="TextBox 14">
              <a:extLst>
                <a:ext uri="{FF2B5EF4-FFF2-40B4-BE49-F238E27FC236}">
                  <a16:creationId xmlns:a16="http://schemas.microsoft.com/office/drawing/2014/main" id="{C3EEF560-210E-3B3C-F1CC-0259EBD02997}"/>
                </a:ext>
              </a:extLst>
            </p:cNvPr>
            <p:cNvSpPr txBox="1"/>
            <p:nvPr/>
          </p:nvSpPr>
          <p:spPr>
            <a:xfrm>
              <a:off x="0" y="622859"/>
              <a:ext cx="10218867" cy="484748"/>
            </a:xfrm>
            <a:prstGeom prst="rect">
              <a:avLst/>
            </a:prstGeom>
          </p:spPr>
          <p:txBody>
            <a:bodyPr lIns="0" tIns="0" rIns="0" bIns="0" rtlCol="0" anchor="t">
              <a:spAutoFit/>
            </a:bodyPr>
            <a:lstStyle/>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
        <p:nvSpPr>
          <p:cNvPr id="20" name="TextBox 7">
            <a:extLst>
              <a:ext uri="{FF2B5EF4-FFF2-40B4-BE49-F238E27FC236}">
                <a16:creationId xmlns:a16="http://schemas.microsoft.com/office/drawing/2014/main" id="{207B473B-9CAB-AA55-655A-DA3704EA8E02}"/>
              </a:ext>
            </a:extLst>
          </p:cNvPr>
          <p:cNvSpPr txBox="1"/>
          <p:nvPr/>
        </p:nvSpPr>
        <p:spPr>
          <a:xfrm>
            <a:off x="1516351" y="2730322"/>
            <a:ext cx="4997147" cy="6155531"/>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Health Awareness &amp; Accessibility</a:t>
            </a:r>
          </a:p>
          <a:p>
            <a:pPr marL="457200" lvl="0" indent="-457200">
              <a:lnSpc>
                <a:spcPts val="3249"/>
              </a:lnSpc>
              <a:spcBef>
                <a:spcPct val="0"/>
              </a:spcBef>
              <a:buFont typeface="Wingdings" panose="05000000000000000000" pitchFamily="2" charset="2"/>
              <a:buChar char="Ø"/>
            </a:pPr>
            <a:r>
              <a:rPr lang="en-US" sz="2800" dirty="0"/>
              <a:t>Provided users with accurate, document-backed answers on health schemes and wellness, enhancing trust and clarity.</a:t>
            </a:r>
          </a:p>
          <a:p>
            <a:pPr marL="457200" lvl="0" indent="-457200">
              <a:lnSpc>
                <a:spcPts val="3249"/>
              </a:lnSpc>
              <a:spcBef>
                <a:spcPct val="0"/>
              </a:spcBef>
              <a:buFont typeface="Wingdings" panose="05000000000000000000" pitchFamily="2" charset="2"/>
              <a:buChar char="Ø"/>
            </a:pPr>
            <a:r>
              <a:rPr lang="en-US" sz="2800" dirty="0"/>
              <a:t>Empowered individuals in remote or underserved regions with better understanding of SDG 3 topics like disease prevention, nutrition, and mental health.</a:t>
            </a:r>
          </a:p>
          <a:p>
            <a:pPr marL="457200" lvl="0" indent="-457200">
              <a:lnSpc>
                <a:spcPts val="3249"/>
              </a:lnSpc>
              <a:spcBef>
                <a:spcPct val="0"/>
              </a:spcBef>
              <a:buFont typeface="Wingdings" panose="05000000000000000000" pitchFamily="2" charset="2"/>
              <a:buChar char="Ø"/>
            </a:pPr>
            <a:endParaRPr lang="en-US" sz="2800" dirty="0"/>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9" name="TextBox 7">
            <a:extLst>
              <a:ext uri="{FF2B5EF4-FFF2-40B4-BE49-F238E27FC236}">
                <a16:creationId xmlns:a16="http://schemas.microsoft.com/office/drawing/2014/main" id="{52566DED-987C-4D89-CA4A-7438054AAE26}"/>
              </a:ext>
            </a:extLst>
          </p:cNvPr>
          <p:cNvSpPr txBox="1"/>
          <p:nvPr/>
        </p:nvSpPr>
        <p:spPr>
          <a:xfrm>
            <a:off x="7135617" y="2684475"/>
            <a:ext cx="4997147" cy="6155531"/>
          </a:xfrm>
          <a:prstGeom prst="rect">
            <a:avLst/>
          </a:prstGeom>
        </p:spPr>
        <p:txBody>
          <a:bodyPr wrap="square" lIns="0" tIns="0" rIns="0" bIns="0" rtlCol="0" anchor="t">
            <a:spAutoFit/>
          </a:bodyPr>
          <a:lstStyle/>
          <a:p>
            <a:pPr lvl="0">
              <a:lnSpc>
                <a:spcPts val="3249"/>
              </a:lnSpc>
              <a:spcBef>
                <a:spcPct val="0"/>
              </a:spcBef>
            </a:pPr>
            <a:r>
              <a:rPr lang="en-US" sz="2800" b="1" dirty="0"/>
              <a:t>Reliability &amp; Safety of AI Responses</a:t>
            </a:r>
            <a:endParaRPr lang="en-US" sz="2800" b="1" dirty="0">
              <a:solidFill>
                <a:srgbClr val="000000"/>
              </a:solidFill>
              <a:latin typeface="Times New Roman" panose="02020603050405020304" pitchFamily="18" charset="0"/>
              <a:ea typeface="Garet Bold"/>
              <a:cs typeface="Times New Roman" panose="02020603050405020304" pitchFamily="18" charset="0"/>
              <a:sym typeface="Garet Bold"/>
            </a:endParaRPr>
          </a:p>
          <a:p>
            <a:pPr marL="457200" lvl="0" indent="-457200">
              <a:lnSpc>
                <a:spcPts val="3249"/>
              </a:lnSpc>
              <a:spcBef>
                <a:spcPct val="0"/>
              </a:spcBef>
              <a:buFont typeface="Wingdings" panose="05000000000000000000" pitchFamily="2" charset="2"/>
              <a:buChar char="Ø"/>
            </a:pPr>
            <a:r>
              <a:rPr lang="en-US" sz="2800" dirty="0"/>
              <a:t>Provided users with accurate, document-backed answers on health schemes and wellness, enhancing trust and clarity.</a:t>
            </a:r>
          </a:p>
          <a:p>
            <a:pPr marL="457200" lvl="0" indent="-457200">
              <a:lnSpc>
                <a:spcPts val="3249"/>
              </a:lnSpc>
              <a:spcBef>
                <a:spcPct val="0"/>
              </a:spcBef>
              <a:buFont typeface="Wingdings" panose="05000000000000000000" pitchFamily="2" charset="2"/>
              <a:buChar char="Ø"/>
            </a:pPr>
            <a:r>
              <a:rPr lang="en-US" sz="2800" dirty="0"/>
              <a:t>Empowered individuals in remote or underserved regions with better understanding of SDG 3 topics like disease prevention, nutrition, and mental health.</a:t>
            </a:r>
          </a:p>
          <a:p>
            <a:pPr marL="457200" lvl="0" indent="-457200">
              <a:lnSpc>
                <a:spcPts val="3249"/>
              </a:lnSpc>
              <a:spcBef>
                <a:spcPct val="0"/>
              </a:spcBef>
              <a:buFont typeface="Wingdings" panose="05000000000000000000" pitchFamily="2" charset="2"/>
              <a:buChar char="Ø"/>
            </a:pPr>
            <a:endParaRPr lang="en-US" sz="2800" dirty="0"/>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
        <p:nvSpPr>
          <p:cNvPr id="10" name="TextBox 7">
            <a:extLst>
              <a:ext uri="{FF2B5EF4-FFF2-40B4-BE49-F238E27FC236}">
                <a16:creationId xmlns:a16="http://schemas.microsoft.com/office/drawing/2014/main" id="{9CE10606-8D7B-3BA4-B809-AF720AC1A7A3}"/>
              </a:ext>
            </a:extLst>
          </p:cNvPr>
          <p:cNvSpPr txBox="1"/>
          <p:nvPr/>
        </p:nvSpPr>
        <p:spPr>
          <a:xfrm>
            <a:off x="12986053" y="2764006"/>
            <a:ext cx="4997147" cy="6565900"/>
          </a:xfrm>
          <a:prstGeom prst="rect">
            <a:avLst/>
          </a:prstGeom>
        </p:spPr>
        <p:txBody>
          <a:bodyPr wrap="square" lIns="0" tIns="0" rIns="0" bIns="0" rtlCol="0" anchor="t">
            <a:spAutoFit/>
          </a:bodyPr>
          <a:lstStyle/>
          <a:p>
            <a:pPr marL="0" lvl="0" indent="0" algn="l">
              <a:lnSpc>
                <a:spcPts val="3249"/>
              </a:lnSpc>
              <a:spcBef>
                <a:spcPct val="0"/>
              </a:spcBef>
            </a:pPr>
            <a:r>
              <a:rPr lang="en-US" sz="2800" b="1" dirty="0">
                <a:solidFill>
                  <a:srgbClr val="000000"/>
                </a:solidFill>
                <a:latin typeface="Times New Roman" panose="02020603050405020304" pitchFamily="18" charset="0"/>
                <a:ea typeface="Garet Bold"/>
                <a:cs typeface="Times New Roman" panose="02020603050405020304" pitchFamily="18" charset="0"/>
                <a:sym typeface="Garet Bold"/>
              </a:rPr>
              <a:t>Health Awareness &amp; Accessibility</a:t>
            </a:r>
          </a:p>
          <a:p>
            <a:pPr marL="457200" lvl="0" indent="-457200">
              <a:lnSpc>
                <a:spcPts val="3249"/>
              </a:lnSpc>
              <a:spcBef>
                <a:spcPct val="0"/>
              </a:spcBef>
              <a:buFont typeface="Wingdings" panose="05000000000000000000" pitchFamily="2" charset="2"/>
              <a:buChar char="Ø"/>
            </a:pPr>
            <a:r>
              <a:rPr lang="en-US" sz="2800" dirty="0"/>
              <a:t>Achieved strong semantic relevance and quick response times using FAISS and sentence-transformers for efficient document matching.</a:t>
            </a:r>
          </a:p>
          <a:p>
            <a:pPr marL="457200" lvl="0" indent="-457200">
              <a:lnSpc>
                <a:spcPts val="3249"/>
              </a:lnSpc>
              <a:spcBef>
                <a:spcPct val="0"/>
              </a:spcBef>
              <a:buFont typeface="Wingdings" panose="05000000000000000000" pitchFamily="2" charset="2"/>
              <a:buChar char="Ø"/>
            </a:pPr>
            <a:r>
              <a:rPr lang="en-US" sz="2800" dirty="0"/>
              <a:t>Empowered individuals in remote or underserved regions with better understanding of SDG 3 topics like disease prevention, nutrition, and mental health.</a:t>
            </a:r>
          </a:p>
          <a:p>
            <a:pPr marL="457200" lvl="0" indent="-457200">
              <a:lnSpc>
                <a:spcPts val="3249"/>
              </a:lnSpc>
              <a:spcBef>
                <a:spcPct val="0"/>
              </a:spcBef>
              <a:buFont typeface="Wingdings" panose="05000000000000000000" pitchFamily="2" charset="2"/>
              <a:buChar char="Ø"/>
            </a:pPr>
            <a:endParaRPr lang="en-US" sz="2800" dirty="0"/>
          </a:p>
          <a:p>
            <a:pPr lvl="0">
              <a:lnSpc>
                <a:spcPts val="3249"/>
              </a:lnSpc>
              <a:spcBef>
                <a:spcPct val="0"/>
              </a:spcBef>
            </a:pPr>
            <a:endParaRPr lang="en-US" sz="2800" dirty="0"/>
          </a:p>
          <a:p>
            <a:pPr marL="457200" lvl="0" indent="-457200">
              <a:lnSpc>
                <a:spcPts val="3249"/>
              </a:lnSpc>
              <a:spcBef>
                <a:spcPct val="0"/>
              </a:spcBef>
              <a:buFont typeface="Wingdings" panose="05000000000000000000" pitchFamily="2" charset="2"/>
              <a:buChar char="Ø"/>
            </a:pPr>
            <a:endParaRPr lang="en-US" sz="2800" dirty="0"/>
          </a:p>
        </p:txBody>
      </p:sp>
    </p:spTree>
    <p:extLst>
      <p:ext uri="{BB962C8B-B14F-4D97-AF65-F5344CB8AC3E}">
        <p14:creationId xmlns:p14="http://schemas.microsoft.com/office/powerpoint/2010/main" val="2830126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1047</Words>
  <Application>Microsoft Office PowerPoint</Application>
  <PresentationFormat>Custom</PresentationFormat>
  <Paragraphs>148</Paragraphs>
  <Slides>14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Garet</vt:lpstr>
      <vt:lpstr>Garet Bold</vt:lpstr>
      <vt:lpstr>Calibri</vt:lpstr>
      <vt:lpstr>Archivo Black</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Black Minimalist Project Deck Presentation</dc:title>
  <cp:lastModifiedBy>tejas vaghela</cp:lastModifiedBy>
  <cp:revision>10</cp:revision>
  <dcterms:created xsi:type="dcterms:W3CDTF">2006-08-16T00:00:00Z</dcterms:created>
  <dcterms:modified xsi:type="dcterms:W3CDTF">2025-08-10T20:18:28Z</dcterms:modified>
  <dc:identifier>DAGvTSuWdsk</dc:identifier>
</cp:coreProperties>
</file>